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307" r:id="rId3"/>
    <p:sldId id="308" r:id="rId4"/>
    <p:sldId id="309" r:id="rId5"/>
    <p:sldId id="311" r:id="rId6"/>
    <p:sldId id="353" r:id="rId7"/>
    <p:sldId id="313" r:id="rId8"/>
    <p:sldId id="316" r:id="rId9"/>
    <p:sldId id="317" r:id="rId10"/>
    <p:sldId id="318" r:id="rId11"/>
    <p:sldId id="326" r:id="rId12"/>
    <p:sldId id="356" r:id="rId13"/>
    <p:sldId id="343" r:id="rId14"/>
    <p:sldId id="344" r:id="rId15"/>
    <p:sldId id="391" r:id="rId16"/>
    <p:sldId id="389" r:id="rId17"/>
    <p:sldId id="336" r:id="rId18"/>
    <p:sldId id="340" r:id="rId19"/>
    <p:sldId id="341" r:id="rId20"/>
    <p:sldId id="342" r:id="rId21"/>
    <p:sldId id="345" r:id="rId22"/>
    <p:sldId id="347" r:id="rId23"/>
    <p:sldId id="315" r:id="rId24"/>
    <p:sldId id="319" r:id="rId25"/>
    <p:sldId id="362" r:id="rId26"/>
    <p:sldId id="348" r:id="rId27"/>
    <p:sldId id="350" r:id="rId28"/>
    <p:sldId id="320" r:id="rId29"/>
    <p:sldId id="393" r:id="rId30"/>
    <p:sldId id="394" r:id="rId31"/>
    <p:sldId id="378" r:id="rId32"/>
    <p:sldId id="379" r:id="rId33"/>
    <p:sldId id="323" r:id="rId34"/>
    <p:sldId id="324" r:id="rId35"/>
    <p:sldId id="374" r:id="rId36"/>
    <p:sldId id="375" r:id="rId37"/>
    <p:sldId id="325" r:id="rId38"/>
    <p:sldId id="321" r:id="rId39"/>
    <p:sldId id="370" r:id="rId40"/>
    <p:sldId id="380" r:id="rId41"/>
    <p:sldId id="382" r:id="rId42"/>
    <p:sldId id="335" r:id="rId43"/>
    <p:sldId id="372" r:id="rId44"/>
    <p:sldId id="352" r:id="rId45"/>
    <p:sldId id="357" r:id="rId46"/>
    <p:sldId id="359" r:id="rId47"/>
    <p:sldId id="360" r:id="rId48"/>
    <p:sldId id="361" r:id="rId49"/>
    <p:sldId id="392" r:id="rId50"/>
    <p:sldId id="351" r:id="rId51"/>
  </p:sldIdLst>
  <p:sldSz cx="9144000" cy="5143500" type="screen16x9"/>
  <p:notesSz cx="6858000" cy="9144000"/>
  <p:embeddedFontLst>
    <p:embeddedFont>
      <p:font typeface="Advent Pro" panose="020B0604020202020204" charset="0"/>
      <p:regular r:id="rId53"/>
    </p:embeddedFont>
    <p:embeddedFont>
      <p:font typeface="Calibri" panose="020F0502020204030204" pitchFamily="34"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3">
          <p15:clr>
            <a:srgbClr val="A4A3A4"/>
          </p15:clr>
        </p15:guide>
        <p15:guide id="2" pos="2880">
          <p15:clr>
            <a:srgbClr val="A4A3A4"/>
          </p15:clr>
        </p15:guide>
        <p15:guide id="3" pos="5310">
          <p15:clr>
            <a:srgbClr val="A4A3A4"/>
          </p15:clr>
        </p15:guide>
        <p15:guide id="4" orient="horz" pos="2926">
          <p15:clr>
            <a:srgbClr val="A4A3A4"/>
          </p15:clr>
        </p15:guide>
        <p15:guide id="5" orient="horz" pos="288">
          <p15:clr>
            <a:srgbClr val="A4A3A4"/>
          </p15:clr>
        </p15:guide>
        <p15:guide id="6" pos="5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78" d="100"/>
          <a:sy n="78" d="100"/>
        </p:scale>
        <p:origin x="944" y="52"/>
      </p:cViewPr>
      <p:guideLst>
        <p:guide orient="horz" pos="1663"/>
        <p:guide pos="2880"/>
        <p:guide pos="5310"/>
        <p:guide orient="horz" pos="2926"/>
        <p:guide orient="horz" pos="288"/>
        <p:guide pos="5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547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694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730812"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730812" y="3228425"/>
            <a:ext cx="43956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400"/>
            </a:lvl1pPr>
            <a:lvl2pPr marL="914400" lvl="1" indent="-317500" algn="r">
              <a:spcBef>
                <a:spcPts val="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1186513"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7" name="Google Shape;47;p14"/>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14"/>
          <p:cNvSpPr txBox="1">
            <a:spLocks noGrp="1"/>
          </p:cNvSpPr>
          <p:nvPr>
            <p:ph type="title" idx="2"/>
          </p:nvPr>
        </p:nvSpPr>
        <p:spPr>
          <a:xfrm>
            <a:off x="290860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9" name="Google Shape;49;p14"/>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4"/>
          <p:cNvSpPr txBox="1">
            <a:spLocks noGrp="1"/>
          </p:cNvSpPr>
          <p:nvPr>
            <p:ph type="title" idx="4"/>
          </p:nvPr>
        </p:nvSpPr>
        <p:spPr>
          <a:xfrm>
            <a:off x="463069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1" name="Google Shape;51;p14"/>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4"/>
          <p:cNvSpPr txBox="1">
            <a:spLocks noGrp="1"/>
          </p:cNvSpPr>
          <p:nvPr>
            <p:ph type="title" idx="6"/>
          </p:nvPr>
        </p:nvSpPr>
        <p:spPr>
          <a:xfrm>
            <a:off x="635278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3" name="Google Shape;53;p14"/>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4"/>
          <p:cNvSpPr txBox="1">
            <a:spLocks noGrp="1"/>
          </p:cNvSpPr>
          <p:nvPr>
            <p:ph type="title" idx="8" hasCustomPrompt="1"/>
          </p:nvPr>
        </p:nvSpPr>
        <p:spPr>
          <a:xfrm>
            <a:off x="95552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5" name="Google Shape;55;p14"/>
          <p:cNvSpPr txBox="1">
            <a:spLocks noGrp="1"/>
          </p:cNvSpPr>
          <p:nvPr>
            <p:ph type="title" idx="9" hasCustomPrompt="1"/>
          </p:nvPr>
        </p:nvSpPr>
        <p:spPr>
          <a:xfrm>
            <a:off x="26776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6" name="Google Shape;56;p14"/>
          <p:cNvSpPr txBox="1">
            <a:spLocks noGrp="1"/>
          </p:cNvSpPr>
          <p:nvPr>
            <p:ph type="title" idx="13" hasCustomPrompt="1"/>
          </p:nvPr>
        </p:nvSpPr>
        <p:spPr>
          <a:xfrm>
            <a:off x="43997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7" name="Google Shape;57;p14"/>
          <p:cNvSpPr txBox="1">
            <a:spLocks noGrp="1"/>
          </p:cNvSpPr>
          <p:nvPr>
            <p:ph type="title" idx="14" hasCustomPrompt="1"/>
          </p:nvPr>
        </p:nvSpPr>
        <p:spPr>
          <a:xfrm>
            <a:off x="612177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ONE_COLUMN_TEXT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2" name="Google Shape;72;p1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1">
  <p:cSld name="ONE_COLUMN_TEXT_1_2">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1197363" y="2538100"/>
            <a:ext cx="2776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6" name="Google Shape;76;p19"/>
          <p:cNvCxnSpPr/>
          <p:nvPr/>
        </p:nvCxnSpPr>
        <p:spPr>
          <a:xfrm>
            <a:off x="2323550" y="3386325"/>
            <a:ext cx="524400" cy="0"/>
          </a:xfrm>
          <a:prstGeom prst="straightConnector1">
            <a:avLst/>
          </a:prstGeom>
          <a:noFill/>
          <a:ln w="38100" cap="flat" cmpd="sng">
            <a:solidFill>
              <a:schemeClr val="accent6"/>
            </a:solidFill>
            <a:prstDash val="solid"/>
            <a:round/>
            <a:headEnd type="none" w="med" len="med"/>
            <a:tailEnd type="none" w="med" len="med"/>
          </a:ln>
        </p:spPr>
      </p:cxnSp>
      <p:sp>
        <p:nvSpPr>
          <p:cNvPr id="77" name="Google Shape;77;p19"/>
          <p:cNvSpPr txBox="1">
            <a:spLocks noGrp="1"/>
          </p:cNvSpPr>
          <p:nvPr>
            <p:ph type="subTitle" idx="1"/>
          </p:nvPr>
        </p:nvSpPr>
        <p:spPr>
          <a:xfrm>
            <a:off x="1197350"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 name="Google Shape;78;p19"/>
          <p:cNvSpPr txBox="1">
            <a:spLocks noGrp="1"/>
          </p:cNvSpPr>
          <p:nvPr>
            <p:ph type="subTitle" idx="2"/>
          </p:nvPr>
        </p:nvSpPr>
        <p:spPr>
          <a:xfrm>
            <a:off x="5196038" y="3602775"/>
            <a:ext cx="27768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 name="Google Shape;79;p19"/>
          <p:cNvSpPr txBox="1">
            <a:spLocks noGrp="1"/>
          </p:cNvSpPr>
          <p:nvPr>
            <p:ph type="title" idx="3"/>
          </p:nvPr>
        </p:nvSpPr>
        <p:spPr>
          <a:xfrm>
            <a:off x="5196038" y="2538100"/>
            <a:ext cx="27768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80" name="Google Shape;80;p19"/>
          <p:cNvCxnSpPr/>
          <p:nvPr/>
        </p:nvCxnSpPr>
        <p:spPr>
          <a:xfrm>
            <a:off x="6296050" y="3386325"/>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347800" y="2174900"/>
            <a:ext cx="3083100" cy="11607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3" name="Google Shape;13;p3"/>
          <p:cNvSpPr txBox="1">
            <a:spLocks noGrp="1"/>
          </p:cNvSpPr>
          <p:nvPr>
            <p:ph type="subTitle" idx="1"/>
          </p:nvPr>
        </p:nvSpPr>
        <p:spPr>
          <a:xfrm>
            <a:off x="5347800" y="3372625"/>
            <a:ext cx="3083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4" name="Google Shape;14;p3"/>
          <p:cNvSpPr txBox="1">
            <a:spLocks noGrp="1"/>
          </p:cNvSpPr>
          <p:nvPr>
            <p:ph type="title" idx="2" hasCustomPrompt="1"/>
          </p:nvPr>
        </p:nvSpPr>
        <p:spPr>
          <a:xfrm>
            <a:off x="5347800" y="1262375"/>
            <a:ext cx="30831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88" name="Google Shape;88;p21"/>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9" name="Google Shape;89;p21"/>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0" name="Google Shape;90;p21"/>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21"/>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2" name="Google Shape;92;p21"/>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21"/>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4" name="Google Shape;94;p21"/>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21"/>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96" name="Google Shape;96;p2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3">
    <p:spTree>
      <p:nvGrpSpPr>
        <p:cNvPr id="1" name="Shape 119"/>
        <p:cNvGrpSpPr/>
        <p:nvPr/>
      </p:nvGrpSpPr>
      <p:grpSpPr>
        <a:xfrm>
          <a:off x="0" y="0"/>
          <a:ext cx="0" cy="0"/>
          <a:chOff x="0" y="0"/>
          <a:chExt cx="0" cy="0"/>
        </a:xfrm>
      </p:grpSpPr>
      <p:sp>
        <p:nvSpPr>
          <p:cNvPr id="120" name="Google Shape;120;p24"/>
          <p:cNvSpPr txBox="1">
            <a:spLocks noGrp="1"/>
          </p:cNvSpPr>
          <p:nvPr>
            <p:ph type="subTitle" idx="1"/>
          </p:nvPr>
        </p:nvSpPr>
        <p:spPr>
          <a:xfrm>
            <a:off x="5208325" y="1199550"/>
            <a:ext cx="3111000" cy="145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6"/>
              </a:buClr>
              <a:buSzPts val="3000"/>
              <a:buFont typeface="Advent Pro" panose="02000506040000020004"/>
              <a:buNone/>
              <a:defRPr sz="3000" b="1">
                <a:solidFill>
                  <a:schemeClr val="accent6"/>
                </a:solidFill>
                <a:latin typeface="Advent Pro" panose="02000506040000020004"/>
                <a:ea typeface="Advent Pro" panose="02000506040000020004"/>
                <a:cs typeface="Advent Pro" panose="02000506040000020004"/>
                <a:sym typeface="Advent Pro" panose="02000506040000020004"/>
              </a:defRPr>
            </a:lvl1pPr>
            <a:lvl2pPr lvl="1"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2pPr>
            <a:lvl3pPr lvl="2"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3pPr>
            <a:lvl4pPr lvl="3"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4pPr>
            <a:lvl5pPr lvl="4"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5pPr>
            <a:lvl6pPr lvl="5"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6pPr>
            <a:lvl7pPr lvl="6"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7pPr>
            <a:lvl8pPr lvl="7"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8pPr>
            <a:lvl9pPr lvl="8"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9pPr>
          </a:lstStyle>
          <a:p>
            <a:endParaRPr/>
          </a:p>
        </p:txBody>
      </p:sp>
      <p:sp>
        <p:nvSpPr>
          <p:cNvPr id="121" name="Google Shape;121;p24"/>
          <p:cNvSpPr txBox="1">
            <a:spLocks noGrp="1"/>
          </p:cNvSpPr>
          <p:nvPr>
            <p:ph type="body" idx="2"/>
          </p:nvPr>
        </p:nvSpPr>
        <p:spPr>
          <a:xfrm>
            <a:off x="5208325" y="2778821"/>
            <a:ext cx="3111000" cy="1509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400"/>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ONLY_1">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27" name="Google Shape;127;p2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28" name="Google Shape;128;p26"/>
          <p:cNvSpPr txBox="1">
            <a:spLocks noGrp="1"/>
          </p:cNvSpPr>
          <p:nvPr>
            <p:ph type="subTitle" idx="1"/>
          </p:nvPr>
        </p:nvSpPr>
        <p:spPr>
          <a:xfrm>
            <a:off x="5917025" y="31561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9" name="Google Shape;129;p26"/>
          <p:cNvSpPr txBox="1">
            <a:spLocks noGrp="1"/>
          </p:cNvSpPr>
          <p:nvPr>
            <p:ph type="title" idx="2" hasCustomPrompt="1"/>
          </p:nvPr>
        </p:nvSpPr>
        <p:spPr>
          <a:xfrm>
            <a:off x="5917025" y="25702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30" name="Google Shape;130;p26"/>
          <p:cNvSpPr txBox="1">
            <a:spLocks noGrp="1"/>
          </p:cNvSpPr>
          <p:nvPr>
            <p:ph type="subTitle" idx="3"/>
          </p:nvPr>
        </p:nvSpPr>
        <p:spPr>
          <a:xfrm>
            <a:off x="5917025" y="42760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1" name="Google Shape;131;p26"/>
          <p:cNvSpPr txBox="1">
            <a:spLocks noGrp="1"/>
          </p:cNvSpPr>
          <p:nvPr>
            <p:ph type="title" idx="4" hasCustomPrompt="1"/>
          </p:nvPr>
        </p:nvSpPr>
        <p:spPr>
          <a:xfrm>
            <a:off x="5917025" y="36901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SECTION_TITLE_AND_DESCRIPTION_1_2">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1167625" y="2881600"/>
            <a:ext cx="1869600" cy="709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37" name="Google Shape;137;p28"/>
          <p:cNvSpPr txBox="1">
            <a:spLocks noGrp="1"/>
          </p:cNvSpPr>
          <p:nvPr>
            <p:ph type="subTitle" idx="1"/>
          </p:nvPr>
        </p:nvSpPr>
        <p:spPr>
          <a:xfrm>
            <a:off x="1167625"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38" name="Google Shape;138;p28"/>
          <p:cNvSpPr txBox="1">
            <a:spLocks noGrp="1"/>
          </p:cNvSpPr>
          <p:nvPr>
            <p:ph type="title" idx="2"/>
          </p:nvPr>
        </p:nvSpPr>
        <p:spPr>
          <a:xfrm>
            <a:off x="3637201" y="2881600"/>
            <a:ext cx="1869600" cy="709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39" name="Google Shape;139;p28"/>
          <p:cNvSpPr txBox="1">
            <a:spLocks noGrp="1"/>
          </p:cNvSpPr>
          <p:nvPr>
            <p:ph type="subTitle" idx="3"/>
          </p:nvPr>
        </p:nvSpPr>
        <p:spPr>
          <a:xfrm>
            <a:off x="3637201"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0" name="Google Shape;140;p28"/>
          <p:cNvSpPr txBox="1">
            <a:spLocks noGrp="1"/>
          </p:cNvSpPr>
          <p:nvPr>
            <p:ph type="title" idx="4"/>
          </p:nvPr>
        </p:nvSpPr>
        <p:spPr>
          <a:xfrm>
            <a:off x="6106776" y="2881600"/>
            <a:ext cx="1869600" cy="709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1" name="Google Shape;141;p28"/>
          <p:cNvSpPr txBox="1">
            <a:spLocks noGrp="1"/>
          </p:cNvSpPr>
          <p:nvPr>
            <p:ph type="subTitle" idx="5"/>
          </p:nvPr>
        </p:nvSpPr>
        <p:spPr>
          <a:xfrm>
            <a:off x="6106776" y="35263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2" name="Google Shape;142;p28"/>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43" name="Google Shape;143;p2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SECTION_TITLE_AND_DESCRIPTION_1_2_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3637201"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5" name="Google Shape;155;p30"/>
          <p:cNvSpPr txBox="1">
            <a:spLocks noGrp="1"/>
          </p:cNvSpPr>
          <p:nvPr>
            <p:ph type="title" idx="2"/>
          </p:nvPr>
        </p:nvSpPr>
        <p:spPr>
          <a:xfrm>
            <a:off x="1167625"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6" name="Google Shape;156;p30"/>
          <p:cNvSpPr txBox="1">
            <a:spLocks noGrp="1"/>
          </p:cNvSpPr>
          <p:nvPr>
            <p:ph type="subTitle" idx="1"/>
          </p:nvPr>
        </p:nvSpPr>
        <p:spPr>
          <a:xfrm>
            <a:off x="1167625"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7" name="Google Shape;157;p30"/>
          <p:cNvSpPr txBox="1">
            <a:spLocks noGrp="1"/>
          </p:cNvSpPr>
          <p:nvPr>
            <p:ph type="title" idx="3"/>
          </p:nvPr>
        </p:nvSpPr>
        <p:spPr>
          <a:xfrm>
            <a:off x="3637201"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8" name="Google Shape;158;p30"/>
          <p:cNvSpPr txBox="1">
            <a:spLocks noGrp="1"/>
          </p:cNvSpPr>
          <p:nvPr>
            <p:ph type="subTitle" idx="4"/>
          </p:nvPr>
        </p:nvSpPr>
        <p:spPr>
          <a:xfrm>
            <a:off x="3637200"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9" name="Google Shape;159;p30"/>
          <p:cNvSpPr txBox="1">
            <a:spLocks noGrp="1"/>
          </p:cNvSpPr>
          <p:nvPr>
            <p:ph type="title" idx="5"/>
          </p:nvPr>
        </p:nvSpPr>
        <p:spPr>
          <a:xfrm>
            <a:off x="6106776" y="33058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60" name="Google Shape;160;p30"/>
          <p:cNvSpPr txBox="1">
            <a:spLocks noGrp="1"/>
          </p:cNvSpPr>
          <p:nvPr>
            <p:ph type="subTitle" idx="6"/>
          </p:nvPr>
        </p:nvSpPr>
        <p:spPr>
          <a:xfrm>
            <a:off x="6106775" y="39073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1" name="Google Shape;161;p30"/>
          <p:cNvSpPr txBox="1">
            <a:spLocks noGrp="1"/>
          </p:cNvSpPr>
          <p:nvPr>
            <p:ph type="title" idx="7"/>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62" name="Google Shape;162;p30"/>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63" name="Google Shape;163;p30"/>
          <p:cNvSpPr txBox="1">
            <a:spLocks noGrp="1"/>
          </p:cNvSpPr>
          <p:nvPr>
            <p:ph type="title" idx="8"/>
          </p:nvPr>
        </p:nvSpPr>
        <p:spPr>
          <a:xfrm>
            <a:off x="1167625"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64" name="Google Shape;164;p30"/>
          <p:cNvSpPr txBox="1">
            <a:spLocks noGrp="1"/>
          </p:cNvSpPr>
          <p:nvPr>
            <p:ph type="subTitle" idx="9"/>
          </p:nvPr>
        </p:nvSpPr>
        <p:spPr>
          <a:xfrm>
            <a:off x="1167625"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5" name="Google Shape;165;p30"/>
          <p:cNvSpPr txBox="1">
            <a:spLocks noGrp="1"/>
          </p:cNvSpPr>
          <p:nvPr>
            <p:ph type="subTitle" idx="13"/>
          </p:nvPr>
        </p:nvSpPr>
        <p:spPr>
          <a:xfrm>
            <a:off x="3637200"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30"/>
          <p:cNvSpPr txBox="1">
            <a:spLocks noGrp="1"/>
          </p:cNvSpPr>
          <p:nvPr>
            <p:ph type="title" idx="14"/>
          </p:nvPr>
        </p:nvSpPr>
        <p:spPr>
          <a:xfrm>
            <a:off x="6106776" y="1610950"/>
            <a:ext cx="1869600" cy="666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67" name="Google Shape;167;p30"/>
          <p:cNvSpPr txBox="1">
            <a:spLocks noGrp="1"/>
          </p:cNvSpPr>
          <p:nvPr>
            <p:ph type="subTitle" idx="15"/>
          </p:nvPr>
        </p:nvSpPr>
        <p:spPr>
          <a:xfrm>
            <a:off x="6106775" y="2212450"/>
            <a:ext cx="1869600" cy="6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3250" y="1228675"/>
            <a:ext cx="77175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2"/>
              </a:buClr>
              <a:buSzPts val="1100"/>
              <a:buAutoNum type="arabicPeriod"/>
              <a:defRPr sz="1250"/>
            </a:lvl1pPr>
            <a:lvl2pPr marL="914400" lvl="1" indent="-298450">
              <a:spcBef>
                <a:spcPts val="1600"/>
              </a:spcBef>
              <a:spcAft>
                <a:spcPts val="0"/>
              </a:spcAft>
              <a:buClr>
                <a:schemeClr val="dk1"/>
              </a:buClr>
              <a:buSzPts val="1100"/>
              <a:buFont typeface="Muli"/>
              <a:buAutoNum type="alphaLcPeriod"/>
              <a:defRPr/>
            </a:lvl2pPr>
            <a:lvl3pPr marL="1371600" lvl="2" indent="-298450">
              <a:spcBef>
                <a:spcPts val="1600"/>
              </a:spcBef>
              <a:spcAft>
                <a:spcPts val="0"/>
              </a:spcAft>
              <a:buClr>
                <a:schemeClr val="dk1"/>
              </a:buClr>
              <a:buSzPts val="1100"/>
              <a:buFont typeface="Muli"/>
              <a:buAutoNum type="romanLcPeriod"/>
              <a:defRPr/>
            </a:lvl3pPr>
            <a:lvl4pPr marL="1828800" lvl="3" indent="-298450">
              <a:spcBef>
                <a:spcPts val="1600"/>
              </a:spcBef>
              <a:spcAft>
                <a:spcPts val="0"/>
              </a:spcAft>
              <a:buClr>
                <a:schemeClr val="dk1"/>
              </a:buClr>
              <a:buSzPts val="1100"/>
              <a:buFont typeface="Muli"/>
              <a:buAutoNum type="arabicPeriod"/>
              <a:defRPr/>
            </a:lvl4pPr>
            <a:lvl5pPr marL="2286000" lvl="4" indent="-298450">
              <a:spcBef>
                <a:spcPts val="1600"/>
              </a:spcBef>
              <a:spcAft>
                <a:spcPts val="0"/>
              </a:spcAft>
              <a:buClr>
                <a:schemeClr val="dk1"/>
              </a:buClr>
              <a:buSzPts val="1100"/>
              <a:buFont typeface="Muli"/>
              <a:buAutoNum type="alphaLcPeriod"/>
              <a:defRPr/>
            </a:lvl5pPr>
            <a:lvl6pPr marL="2743200" lvl="5" indent="-298450">
              <a:spcBef>
                <a:spcPts val="1600"/>
              </a:spcBef>
              <a:spcAft>
                <a:spcPts val="0"/>
              </a:spcAft>
              <a:buClr>
                <a:schemeClr val="dk1"/>
              </a:buClr>
              <a:buSzPts val="1100"/>
              <a:buFont typeface="Muli"/>
              <a:buAutoNum type="romanLcPeriod"/>
              <a:defRPr/>
            </a:lvl6pPr>
            <a:lvl7pPr marL="3200400" lvl="6" indent="-298450">
              <a:spcBef>
                <a:spcPts val="1600"/>
              </a:spcBef>
              <a:spcAft>
                <a:spcPts val="0"/>
              </a:spcAft>
              <a:buClr>
                <a:schemeClr val="dk1"/>
              </a:buClr>
              <a:buSzPts val="1100"/>
              <a:buFont typeface="Muli"/>
              <a:buAutoNum type="arabicPeriod"/>
              <a:defRPr/>
            </a:lvl7pPr>
            <a:lvl8pPr marL="3657600" lvl="7" indent="-298450">
              <a:spcBef>
                <a:spcPts val="1600"/>
              </a:spcBef>
              <a:spcAft>
                <a:spcPts val="0"/>
              </a:spcAft>
              <a:buClr>
                <a:schemeClr val="dk1"/>
              </a:buClr>
              <a:buSzPts val="1100"/>
              <a:buFont typeface="Muli"/>
              <a:buAutoNum type="alphaLcPeriod"/>
              <a:defRPr/>
            </a:lvl8pPr>
            <a:lvl9pPr marL="4114800" lvl="8" indent="-298450">
              <a:spcBef>
                <a:spcPts val="1600"/>
              </a:spcBef>
              <a:spcAft>
                <a:spcPts val="1600"/>
              </a:spcAft>
              <a:buClr>
                <a:schemeClr val="dk1"/>
              </a:buClr>
              <a:buSzPts val="1100"/>
              <a:buFont typeface="Muli"/>
              <a:buAutoNum type="romanLcPeriod"/>
              <a:defRPr/>
            </a:lvl9pPr>
          </a:lstStyle>
          <a:p>
            <a:endParaRPr/>
          </a:p>
        </p:txBody>
      </p:sp>
      <p:sp>
        <p:nvSpPr>
          <p:cNvPr id="17" name="Google Shape;17;p4"/>
          <p:cNvSpPr txBox="1">
            <a:spLocks noGrp="1"/>
          </p:cNvSpPr>
          <p:nvPr>
            <p:ph type="title"/>
          </p:nvPr>
        </p:nvSpPr>
        <p:spPr>
          <a:xfrm>
            <a:off x="713250"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8" name="Google Shape;18;p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2">
    <p:spTree>
      <p:nvGrpSpPr>
        <p:cNvPr id="1" name="Shape 183"/>
        <p:cNvGrpSpPr/>
        <p:nvPr/>
      </p:nvGrpSpPr>
      <p:grpSpPr>
        <a:xfrm>
          <a:off x="0" y="0"/>
          <a:ext cx="0" cy="0"/>
          <a:chOff x="0" y="0"/>
          <a:chExt cx="0" cy="0"/>
        </a:xfrm>
      </p:grpSpPr>
      <p:sp>
        <p:nvSpPr>
          <p:cNvPr id="184" name="Google Shape;184;p32"/>
          <p:cNvSpPr txBox="1">
            <a:spLocks noGrp="1"/>
          </p:cNvSpPr>
          <p:nvPr>
            <p:ph type="subTitle" idx="1"/>
          </p:nvPr>
        </p:nvSpPr>
        <p:spPr>
          <a:xfrm>
            <a:off x="5429475" y="2012425"/>
            <a:ext cx="3001200" cy="5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2200"/>
              <a:buFont typeface="Advent Pro" panose="02000506040000020004"/>
              <a:buNone/>
              <a:defRPr sz="2200" b="1">
                <a:solidFill>
                  <a:schemeClr val="accent6"/>
                </a:solidFill>
                <a:latin typeface="Advent Pro" panose="02000506040000020004"/>
                <a:ea typeface="Advent Pro" panose="02000506040000020004"/>
                <a:cs typeface="Advent Pro" panose="02000506040000020004"/>
                <a:sym typeface="Advent Pro" panose="02000506040000020004"/>
              </a:defRPr>
            </a:lvl1pPr>
            <a:lvl2pPr lvl="1"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2pPr>
            <a:lvl3pPr lvl="2"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3pPr>
            <a:lvl4pPr lvl="3"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4pPr>
            <a:lvl5pPr lvl="4"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5pPr>
            <a:lvl6pPr lvl="5"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6pPr>
            <a:lvl7pPr lvl="6"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7pPr>
            <a:lvl8pPr lvl="7"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8pPr>
            <a:lvl9pPr lvl="8" rtl="0">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9pPr>
          </a:lstStyle>
          <a:p>
            <a:endParaRPr/>
          </a:p>
        </p:txBody>
      </p:sp>
      <p:sp>
        <p:nvSpPr>
          <p:cNvPr id="185" name="Google Shape;185;p32"/>
          <p:cNvSpPr txBox="1">
            <a:spLocks noGrp="1"/>
          </p:cNvSpPr>
          <p:nvPr>
            <p:ph type="body" idx="2"/>
          </p:nvPr>
        </p:nvSpPr>
        <p:spPr>
          <a:xfrm>
            <a:off x="5429475" y="2649150"/>
            <a:ext cx="3001200" cy="161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6" name="Google Shape;186;p32"/>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87" name="Google Shape;187;p3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panose="02000506040000020004"/>
              <a:buNone/>
              <a:defRPr sz="2200" b="1">
                <a:solidFill>
                  <a:schemeClr val="accent1"/>
                </a:solidFill>
                <a:latin typeface="Advent Pro" panose="02000506040000020004"/>
                <a:ea typeface="Advent Pro" panose="02000506040000020004"/>
                <a:cs typeface="Advent Pro" panose="02000506040000020004"/>
                <a:sym typeface="Advent Pro" panose="02000506040000020004"/>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panose="02000506040000020004"/>
              <a:buNone/>
              <a:defRPr sz="2200" b="1">
                <a:solidFill>
                  <a:schemeClr val="accent1"/>
                </a:solidFill>
                <a:latin typeface="Advent Pro" panose="02000506040000020004"/>
                <a:ea typeface="Advent Pro" panose="02000506040000020004"/>
                <a:cs typeface="Advent Pro" panose="02000506040000020004"/>
                <a:sym typeface="Advent Pro" panose="02000506040000020004"/>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panose="02000506040000020004"/>
              <a:buNone/>
              <a:defRPr sz="2200" b="1">
                <a:solidFill>
                  <a:schemeClr val="accent1"/>
                </a:solidFill>
                <a:latin typeface="Advent Pro" panose="02000506040000020004"/>
                <a:ea typeface="Advent Pro" panose="02000506040000020004"/>
                <a:cs typeface="Advent Pro" panose="02000506040000020004"/>
                <a:sym typeface="Advent Pro" panose="02000506040000020004"/>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
  <p:cSld name="ONE_COLUMN_TEXT_1_1_1">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96050" y="77525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6000"/>
              <a:buNone/>
              <a:defRPr sz="6000">
                <a:solidFill>
                  <a:schemeClr val="accent6"/>
                </a:solidFill>
              </a:defRPr>
            </a:lvl1pPr>
            <a:lvl2pPr lvl="1" algn="ctr" rtl="0">
              <a:spcBef>
                <a:spcPts val="0"/>
              </a:spcBef>
              <a:spcAft>
                <a:spcPts val="0"/>
              </a:spcAft>
              <a:buClr>
                <a:schemeClr val="accent6"/>
              </a:buClr>
              <a:buSzPts val="6000"/>
              <a:buNone/>
              <a:defRPr sz="6000">
                <a:solidFill>
                  <a:schemeClr val="accent6"/>
                </a:solidFill>
              </a:defRPr>
            </a:lvl2pPr>
            <a:lvl3pPr lvl="2" algn="ctr" rtl="0">
              <a:spcBef>
                <a:spcPts val="0"/>
              </a:spcBef>
              <a:spcAft>
                <a:spcPts val="0"/>
              </a:spcAft>
              <a:buClr>
                <a:schemeClr val="accent6"/>
              </a:buClr>
              <a:buSzPts val="6000"/>
              <a:buNone/>
              <a:defRPr sz="6000">
                <a:solidFill>
                  <a:schemeClr val="accent6"/>
                </a:solidFill>
              </a:defRPr>
            </a:lvl3pPr>
            <a:lvl4pPr lvl="3" algn="ctr" rtl="0">
              <a:spcBef>
                <a:spcPts val="0"/>
              </a:spcBef>
              <a:spcAft>
                <a:spcPts val="0"/>
              </a:spcAft>
              <a:buClr>
                <a:schemeClr val="accent6"/>
              </a:buClr>
              <a:buSzPts val="6000"/>
              <a:buNone/>
              <a:defRPr sz="6000">
                <a:solidFill>
                  <a:schemeClr val="accent6"/>
                </a:solidFill>
              </a:defRPr>
            </a:lvl4pPr>
            <a:lvl5pPr lvl="4" algn="ctr" rtl="0">
              <a:spcBef>
                <a:spcPts val="0"/>
              </a:spcBef>
              <a:spcAft>
                <a:spcPts val="0"/>
              </a:spcAft>
              <a:buClr>
                <a:schemeClr val="accent6"/>
              </a:buClr>
              <a:buSzPts val="6000"/>
              <a:buNone/>
              <a:defRPr sz="6000">
                <a:solidFill>
                  <a:schemeClr val="accent6"/>
                </a:solidFill>
              </a:defRPr>
            </a:lvl5pPr>
            <a:lvl6pPr lvl="5" algn="ctr" rtl="0">
              <a:spcBef>
                <a:spcPts val="0"/>
              </a:spcBef>
              <a:spcAft>
                <a:spcPts val="0"/>
              </a:spcAft>
              <a:buClr>
                <a:schemeClr val="accent6"/>
              </a:buClr>
              <a:buSzPts val="6000"/>
              <a:buNone/>
              <a:defRPr sz="6000">
                <a:solidFill>
                  <a:schemeClr val="accent6"/>
                </a:solidFill>
              </a:defRPr>
            </a:lvl6pPr>
            <a:lvl7pPr lvl="6" algn="ctr" rtl="0">
              <a:spcBef>
                <a:spcPts val="0"/>
              </a:spcBef>
              <a:spcAft>
                <a:spcPts val="0"/>
              </a:spcAft>
              <a:buClr>
                <a:schemeClr val="accent6"/>
              </a:buClr>
              <a:buSzPts val="6000"/>
              <a:buNone/>
              <a:defRPr sz="6000">
                <a:solidFill>
                  <a:schemeClr val="accent6"/>
                </a:solidFill>
              </a:defRPr>
            </a:lvl7pPr>
            <a:lvl8pPr lvl="7" algn="ctr" rtl="0">
              <a:spcBef>
                <a:spcPts val="0"/>
              </a:spcBef>
              <a:spcAft>
                <a:spcPts val="0"/>
              </a:spcAft>
              <a:buClr>
                <a:schemeClr val="accent6"/>
              </a:buClr>
              <a:buSzPts val="6000"/>
              <a:buNone/>
              <a:defRPr sz="6000">
                <a:solidFill>
                  <a:schemeClr val="accent6"/>
                </a:solidFill>
              </a:defRPr>
            </a:lvl8pPr>
            <a:lvl9pPr lvl="8" algn="ctr" rtl="0">
              <a:spcBef>
                <a:spcPts val="0"/>
              </a:spcBef>
              <a:spcAft>
                <a:spcPts val="0"/>
              </a:spcAft>
              <a:buClr>
                <a:schemeClr val="accent6"/>
              </a:buClr>
              <a:buSzPts val="6000"/>
              <a:buNone/>
              <a:defRPr sz="6000">
                <a:solidFill>
                  <a:schemeClr val="accent6"/>
                </a:solidFill>
              </a:defRPr>
            </a:lvl9pPr>
          </a:lstStyle>
          <a:p>
            <a:endParaRPr/>
          </a:p>
        </p:txBody>
      </p:sp>
      <p:cxnSp>
        <p:nvCxnSpPr>
          <p:cNvPr id="233" name="Google Shape;233;p39"/>
          <p:cNvCxnSpPr/>
          <p:nvPr/>
        </p:nvCxnSpPr>
        <p:spPr>
          <a:xfrm>
            <a:off x="4309800" y="1597700"/>
            <a:ext cx="524400" cy="0"/>
          </a:xfrm>
          <a:prstGeom prst="straightConnector1">
            <a:avLst/>
          </a:prstGeom>
          <a:noFill/>
          <a:ln w="38100" cap="flat" cmpd="sng">
            <a:solidFill>
              <a:schemeClr val="accent6"/>
            </a:solidFill>
            <a:prstDash val="solid"/>
            <a:round/>
            <a:headEnd type="none" w="med" len="med"/>
            <a:tailEnd type="none" w="med" len="med"/>
          </a:ln>
        </p:spPr>
      </p:cxnSp>
      <p:sp>
        <p:nvSpPr>
          <p:cNvPr id="234" name="Google Shape;234;p39"/>
          <p:cNvSpPr txBox="1">
            <a:spLocks noGrp="1"/>
          </p:cNvSpPr>
          <p:nvPr>
            <p:ph type="subTitle" idx="1"/>
          </p:nvPr>
        </p:nvSpPr>
        <p:spPr>
          <a:xfrm>
            <a:off x="2669850" y="1791275"/>
            <a:ext cx="3804300" cy="11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5" name="Google Shape;235;p39"/>
          <p:cNvSpPr txBox="1"/>
          <p:nvPr/>
        </p:nvSpPr>
        <p:spPr>
          <a:xfrm>
            <a:off x="3017400" y="3530325"/>
            <a:ext cx="31092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panose="020B0604020202020204"/>
              <a:buNone/>
            </a:pPr>
            <a:r>
              <a:rPr lang="en-GB" sz="1000">
                <a:solidFill>
                  <a:srgbClr val="000549"/>
                </a:solidFill>
                <a:latin typeface="Roboto" panose="02000000000000000000"/>
                <a:ea typeface="Roboto" panose="02000000000000000000"/>
                <a:cs typeface="Roboto" panose="02000000000000000000"/>
                <a:sym typeface="Roboto" panose="02000000000000000000"/>
              </a:rPr>
              <a:t>CREDITS: This presentation template was created by </a:t>
            </a:r>
            <a:r>
              <a:rPr lang="en-GB" sz="1000" b="1">
                <a:solidFill>
                  <a:srgbClr val="000549"/>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000">
                <a:solidFill>
                  <a:srgbClr val="000549"/>
                </a:solidFill>
                <a:latin typeface="Roboto" panose="02000000000000000000"/>
                <a:ea typeface="Roboto" panose="02000000000000000000"/>
                <a:cs typeface="Roboto" panose="02000000000000000000"/>
                <a:sym typeface="Roboto" panose="02000000000000000000"/>
              </a:rPr>
              <a:t>, including icons by </a:t>
            </a:r>
            <a:r>
              <a:rPr lang="en-GB" sz="1000" b="1">
                <a:solidFill>
                  <a:srgbClr val="000549"/>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000">
                <a:solidFill>
                  <a:srgbClr val="000549"/>
                </a:solidFill>
                <a:latin typeface="Roboto" panose="02000000000000000000"/>
                <a:ea typeface="Roboto" panose="02000000000000000000"/>
                <a:cs typeface="Roboto" panose="02000000000000000000"/>
                <a:sym typeface="Roboto" panose="02000000000000000000"/>
              </a:rPr>
              <a:t>, infographics &amp; images by </a:t>
            </a:r>
            <a:r>
              <a:rPr lang="en-GB" sz="1000" b="1">
                <a:solidFill>
                  <a:srgbClr val="000549"/>
                </a:solidFill>
                <a:uFill>
                  <a:noFill/>
                </a:uFill>
                <a:latin typeface="Roboto" panose="02000000000000000000"/>
                <a:ea typeface="Roboto" panose="02000000000000000000"/>
                <a:cs typeface="Roboto" panose="02000000000000000000"/>
                <a:sym typeface="Roboto" panose="02000000000000000000"/>
                <a:hlinkClick r:id="rId4"/>
              </a:rPr>
              <a:t>Freepik</a:t>
            </a:r>
            <a:r>
              <a:rPr lang="en-GB" sz="1000">
                <a:solidFill>
                  <a:srgbClr val="000549"/>
                </a:solidFill>
                <a:latin typeface="Roboto" panose="02000000000000000000"/>
                <a:ea typeface="Roboto" panose="02000000000000000000"/>
                <a:cs typeface="Roboto" panose="02000000000000000000"/>
                <a:sym typeface="Roboto" panose="02000000000000000000"/>
              </a:rPr>
              <a:t> and illustrations by </a:t>
            </a:r>
            <a:r>
              <a:rPr lang="en-GB" sz="1000" b="1">
                <a:solidFill>
                  <a:srgbClr val="000549"/>
                </a:solidFill>
                <a:uFill>
                  <a:noFill/>
                </a:uFill>
                <a:latin typeface="Roboto" panose="02000000000000000000"/>
                <a:ea typeface="Roboto" panose="02000000000000000000"/>
                <a:cs typeface="Roboto" panose="02000000000000000000"/>
                <a:sym typeface="Roboto" panose="02000000000000000000"/>
                <a:hlinkClick r:id="rId5"/>
              </a:rPr>
              <a:t>Storyset</a:t>
            </a:r>
            <a:endParaRPr sz="1000" b="1">
              <a:solidFill>
                <a:srgbClr val="000549"/>
              </a:solidFill>
              <a:latin typeface="Roboto" panose="02000000000000000000"/>
              <a:ea typeface="Roboto" panose="02000000000000000000"/>
              <a:cs typeface="Roboto" panose="02000000000000000000"/>
              <a:sym typeface="Roboto" panose="02000000000000000000"/>
            </a:endParaRPr>
          </a:p>
          <a:p>
            <a:pPr marL="0" lvl="0" indent="0" algn="ctr" rtl="0">
              <a:spcBef>
                <a:spcPts val="300"/>
              </a:spcBef>
              <a:spcAft>
                <a:spcPts val="0"/>
              </a:spcAft>
              <a:buNone/>
            </a:pPr>
            <a:endParaRPr sz="1000">
              <a:solidFill>
                <a:srgbClr val="434343"/>
              </a:solidFill>
              <a:latin typeface="Roboto" panose="02000000000000000000"/>
              <a:ea typeface="Roboto" panose="02000000000000000000"/>
              <a:cs typeface="Roboto" panose="02000000000000000000"/>
              <a:sym typeface="Roboto" panose="02000000000000000000"/>
            </a:endParaRPr>
          </a:p>
          <a:p>
            <a:pPr marL="0" lvl="0" indent="0" algn="ctr" rtl="0">
              <a:spcBef>
                <a:spcPts val="300"/>
              </a:spcBef>
              <a:spcAft>
                <a:spcPts val="0"/>
              </a:spcAft>
              <a:buNone/>
            </a:pPr>
            <a:endParaRPr sz="1000" b="1">
              <a:solidFill>
                <a:srgbClr val="43434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ullet ">
  <p:cSld name="TITLE_AND_TWO_COLUMNS_1">
    <p:spTree>
      <p:nvGrpSpPr>
        <p:cNvPr id="1" name="Shape 236"/>
        <p:cNvGrpSpPr/>
        <p:nvPr/>
      </p:nvGrpSpPr>
      <p:grpSpPr>
        <a:xfrm>
          <a:off x="0" y="0"/>
          <a:ext cx="0" cy="0"/>
          <a:chOff x="0" y="0"/>
          <a:chExt cx="0" cy="0"/>
        </a:xfrm>
      </p:grpSpPr>
      <p:sp>
        <p:nvSpPr>
          <p:cNvPr id="237" name="Google Shape;237;p40"/>
          <p:cNvSpPr txBox="1">
            <a:spLocks noGrp="1"/>
          </p:cNvSpPr>
          <p:nvPr>
            <p:ph type="body" idx="1"/>
          </p:nvPr>
        </p:nvSpPr>
        <p:spPr>
          <a:xfrm>
            <a:off x="737000" y="1408100"/>
            <a:ext cx="3834900" cy="316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
        <p:nvSpPr>
          <p:cNvPr id="238" name="Google Shape;238;p40"/>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39" name="Google Shape;239;p40"/>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37000" y="1408100"/>
            <a:ext cx="3600600" cy="3166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6426" y="1408100"/>
            <a:ext cx="3600600" cy="3166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3" name="Google Shape;23;p5"/>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panose="02000506040000020004"/>
              <a:buNone/>
              <a:defRPr sz="2200" b="1">
                <a:solidFill>
                  <a:schemeClr val="accent6"/>
                </a:solidFill>
                <a:latin typeface="Advent Pro" panose="02000506040000020004"/>
                <a:ea typeface="Advent Pro" panose="02000506040000020004"/>
                <a:cs typeface="Advent Pro" panose="02000506040000020004"/>
                <a:sym typeface="Advent Pro" panose="02000506040000020004"/>
              </a:defRPr>
            </a:lvl1pPr>
            <a:lvl2pPr lvl="1">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2pPr>
            <a:lvl3pPr lvl="2">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3pPr>
            <a:lvl4pPr lvl="3">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4pPr>
            <a:lvl5pPr lvl="4">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5pPr>
            <a:lvl6pPr lvl="5">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6pPr>
            <a:lvl7pPr lvl="6">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7pPr>
            <a:lvl8pPr lvl="7">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8pPr>
            <a:lvl9pPr lvl="8">
              <a:lnSpc>
                <a:spcPct val="100000"/>
              </a:lnSpc>
              <a:spcBef>
                <a:spcPts val="0"/>
              </a:spcBef>
              <a:spcAft>
                <a:spcPts val="0"/>
              </a:spcAft>
              <a:buClr>
                <a:schemeClr val="accent6"/>
              </a:buClr>
              <a:buSzPts val="2100"/>
              <a:buFont typeface="Advent Pro" panose="02000506040000020004"/>
              <a:buNone/>
              <a:defRPr sz="2100" b="1">
                <a:solidFill>
                  <a:schemeClr val="accent6"/>
                </a:solidFill>
                <a:latin typeface="Advent Pro" panose="02000506040000020004"/>
                <a:ea typeface="Advent Pro" panose="02000506040000020004"/>
                <a:cs typeface="Advent Pro" panose="02000506040000020004"/>
                <a:sym typeface="Advent Pro" panose="02000506040000020004"/>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5108600" y="1906375"/>
            <a:ext cx="3135000" cy="239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4000"/>
              <a:buNone/>
              <a:defRPr sz="40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1pPr>
            <a:lvl2pPr lvl="1">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2pPr>
            <a:lvl3pPr lvl="2">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3pPr>
            <a:lvl4pPr lvl="3">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4pPr>
            <a:lvl5pPr lvl="4">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5pPr>
            <a:lvl6pPr lvl="5">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6pPr>
            <a:lvl7pPr lvl="6">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7pPr>
            <a:lvl8pPr lvl="7">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8pPr>
            <a:lvl9pPr lvl="8">
              <a:spcBef>
                <a:spcPts val="0"/>
              </a:spcBef>
              <a:spcAft>
                <a:spcPts val="0"/>
              </a:spcAft>
              <a:buClr>
                <a:srgbClr val="434343"/>
              </a:buClr>
              <a:buSzPts val="2800"/>
              <a:buFont typeface="Advent Pro" panose="02000506040000020004"/>
              <a:buNone/>
              <a:defRPr sz="2800" b="1">
                <a:solidFill>
                  <a:srgbClr val="434343"/>
                </a:solidFill>
                <a:latin typeface="Advent Pro" panose="02000506040000020004"/>
                <a:ea typeface="Advent Pro" panose="02000506040000020004"/>
                <a:cs typeface="Advent Pro" panose="02000506040000020004"/>
                <a:sym typeface="Advent Pro" panose="020005060400000200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panose="02000000000000000000"/>
              <a:buChar char="●"/>
              <a:defRPr sz="1800">
                <a:solidFill>
                  <a:schemeClr val="dk1"/>
                </a:solidFill>
                <a:latin typeface="Roboto" panose="02000000000000000000"/>
                <a:ea typeface="Roboto" panose="02000000000000000000"/>
                <a:cs typeface="Roboto" panose="02000000000000000000"/>
                <a:sym typeface="Roboto" panose="02000000000000000000"/>
              </a:defRPr>
            </a:lvl1pPr>
            <a:lvl2pPr marL="914400" lvl="1"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2pPr>
            <a:lvl3pPr marL="1371600" lvl="2"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3pPr>
            <a:lvl4pPr marL="1828800" lvl="3"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4pPr>
            <a:lvl5pPr marL="2286000" lvl="4"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5pPr>
            <a:lvl6pPr marL="2743200" lvl="5"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6pPr>
            <a:lvl7pPr marL="3200400" lvl="6"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7pPr>
            <a:lvl8pPr marL="3657600" lvl="7"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8pPr>
            <a:lvl9pPr marL="4114800" lvl="8" indent="-317500">
              <a:lnSpc>
                <a:spcPct val="100000"/>
              </a:lnSpc>
              <a:spcBef>
                <a:spcPts val="1600"/>
              </a:spcBef>
              <a:spcAft>
                <a:spcPts val="160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PowerPoint_Slide.sldx"/><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46"/>
          <p:cNvGrpSpPr/>
          <p:nvPr/>
        </p:nvGrpSpPr>
        <p:grpSpPr>
          <a:xfrm>
            <a:off x="4020093" y="607663"/>
            <a:ext cx="5065148" cy="3795451"/>
            <a:chOff x="936525" y="238100"/>
            <a:chExt cx="5319975" cy="3986400"/>
          </a:xfrm>
        </p:grpSpPr>
        <p:sp>
          <p:nvSpPr>
            <p:cNvPr id="255" name="Google Shape;255;p46"/>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6"/>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6"/>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6"/>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6"/>
          <p:cNvSpPr txBox="1">
            <a:spLocks noGrp="1"/>
          </p:cNvSpPr>
          <p:nvPr>
            <p:ph type="ctrTitle"/>
          </p:nvPr>
        </p:nvSpPr>
        <p:spPr>
          <a:xfrm>
            <a:off x="280670" y="1236980"/>
            <a:ext cx="4037330" cy="15284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FOOD HUT</a:t>
            </a:r>
          </a:p>
        </p:txBody>
      </p:sp>
      <p:sp>
        <p:nvSpPr>
          <p:cNvPr id="261" name="Google Shape;261;p46"/>
          <p:cNvSpPr txBox="1">
            <a:spLocks noGrp="1"/>
          </p:cNvSpPr>
          <p:nvPr>
            <p:ph type="subTitle" idx="1"/>
          </p:nvPr>
        </p:nvSpPr>
        <p:spPr>
          <a:xfrm>
            <a:off x="280670" y="3372485"/>
            <a:ext cx="4037330" cy="1256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800">
                <a:solidFill>
                  <a:schemeClr val="accent6">
                    <a:lumMod val="50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THOUSANDS OF RESTAURANTS AT YOUR DOOR STEP</a:t>
            </a:r>
          </a:p>
        </p:txBody>
      </p:sp>
      <p:cxnSp>
        <p:nvCxnSpPr>
          <p:cNvPr id="262" name="Google Shape;262;p46"/>
          <p:cNvCxnSpPr/>
          <p:nvPr/>
        </p:nvCxnSpPr>
        <p:spPr>
          <a:xfrm>
            <a:off x="711800" y="3258975"/>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3" name="Google Shape;263;p46"/>
          <p:cNvGrpSpPr/>
          <p:nvPr/>
        </p:nvGrpSpPr>
        <p:grpSpPr>
          <a:xfrm>
            <a:off x="4760184" y="632680"/>
            <a:ext cx="4717227" cy="4962536"/>
            <a:chOff x="1713850" y="264375"/>
            <a:chExt cx="4954550" cy="5212200"/>
          </a:xfrm>
        </p:grpSpPr>
        <p:sp>
          <p:nvSpPr>
            <p:cNvPr id="264" name="Google Shape;264;p46"/>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6"/>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6"/>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6"/>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105" y="1152525"/>
            <a:ext cx="7717790" cy="3295015"/>
          </a:xfrm>
        </p:spPr>
        <p:txBody>
          <a:bodyPr/>
          <a:lstStyle/>
          <a:p>
            <a:pPr marL="158750" indent="0">
              <a:buNone/>
            </a:pPr>
            <a:r>
              <a:rPr lang="en-IN" sz="2400" spc="-75" dirty="0">
                <a:solidFill>
                  <a:schemeClr val="accent6">
                    <a:lumMod val="75000"/>
                  </a:schemeClr>
                </a:solidFill>
                <a:sym typeface="+mn-ea"/>
              </a:rPr>
              <a:t>1.Cross-platform</a:t>
            </a:r>
            <a:endParaRPr lang="en-IN" sz="2400" spc="-75" dirty="0">
              <a:solidFill>
                <a:schemeClr val="accent6">
                  <a:lumMod val="75000"/>
                </a:schemeClr>
              </a:solidFill>
            </a:endParaRPr>
          </a:p>
          <a:p>
            <a:pPr marL="158750" indent="0">
              <a:buNone/>
            </a:pPr>
            <a:r>
              <a:rPr lang="en-IN" sz="2400" spc="-75" dirty="0">
                <a:solidFill>
                  <a:schemeClr val="accent6">
                    <a:lumMod val="75000"/>
                  </a:schemeClr>
                </a:solidFill>
                <a:sym typeface="+mn-ea"/>
              </a:rPr>
              <a:t>2.Efficient MVC architecture</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3.Data binding</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4.Set of Directives</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5.Prominence of TypeScript</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6.Declarative UI</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7.Extensive documentation and support</a:t>
            </a:r>
            <a:endParaRPr lang="en-IN" sz="2400" spc="-75" dirty="0">
              <a:solidFill>
                <a:schemeClr val="accent6">
                  <a:lumMod val="75000"/>
                </a:schemeClr>
              </a:solidFill>
            </a:endParaRPr>
          </a:p>
          <a:p>
            <a:pPr marL="158750" indent="0">
              <a:buFont typeface="Arial" panose="020B0604020202020204" pitchFamily="34" charset="0"/>
              <a:buNone/>
            </a:pPr>
            <a:r>
              <a:rPr lang="en-IN" sz="2400" spc="-75" dirty="0">
                <a:solidFill>
                  <a:schemeClr val="accent6">
                    <a:lumMod val="75000"/>
                  </a:schemeClr>
                </a:solidFill>
                <a:sym typeface="+mn-ea"/>
              </a:rPr>
              <a:t>8.Timely upgradations</a:t>
            </a:r>
          </a:p>
        </p:txBody>
      </p:sp>
      <p:sp>
        <p:nvSpPr>
          <p:cNvPr id="3" name="Title 2"/>
          <p:cNvSpPr>
            <a:spLocks noGrp="1"/>
          </p:cNvSpPr>
          <p:nvPr>
            <p:ph type="title"/>
          </p:nvPr>
        </p:nvSpPr>
        <p:spPr/>
        <p:txBody>
          <a:bodyPr>
            <a:scene3d>
              <a:camera prst="orthographicFront"/>
              <a:lightRig rig="threePt" dir="t"/>
            </a:scene3d>
          </a:bodyPr>
          <a:lstStyle/>
          <a:p>
            <a:pPr algn="l"/>
            <a:br>
              <a:rPr lang="en-US" dirty="0">
                <a:ln/>
                <a:solidFill>
                  <a:schemeClr val="accent1"/>
                </a:solidFill>
                <a:effectLst>
                  <a:outerShdw blurRad="38100" dist="25400" dir="5400000" algn="ctr" rotWithShape="0">
                    <a:srgbClr val="6E747A">
                      <a:alpha val="43000"/>
                    </a:srgbClr>
                  </a:outerShdw>
                </a:effectLst>
              </a:rPr>
            </a:br>
            <a:r>
              <a:rPr lang="en-US" dirty="0">
                <a:solidFill>
                  <a:schemeClr val="accent6">
                    <a:lumMod val="75000"/>
                  </a:schemeClr>
                </a:solidFill>
                <a:effectLst>
                  <a:outerShdw blurRad="38100" dist="25400" dir="5400000" algn="ctr" rotWithShape="0">
                    <a:srgbClr val="6E747A">
                      <a:alpha val="43000"/>
                    </a:srgbClr>
                  </a:outerShdw>
                </a:effectLst>
                <a:latin typeface="+mj-lt"/>
                <a:cs typeface="+mj-lt"/>
                <a:sym typeface="+mn-ea"/>
              </a:rPr>
              <a:t>FEATURES OF ANGULAR</a:t>
            </a:r>
            <a:endParaRPr lang="en-US" dirty="0">
              <a:ln/>
              <a:solidFill>
                <a:schemeClr val="accent6">
                  <a:lumMod val="75000"/>
                </a:schemeClr>
              </a:solidFill>
              <a:effectLst>
                <a:outerShdw blurRad="38100" dist="25400" dir="5400000" algn="ctr" rotWithShape="0">
                  <a:srgbClr val="6E747A">
                    <a:alpha val="43000"/>
                  </a:srgbClr>
                </a:outerShdw>
              </a:effectLst>
              <a:latin typeface="+mj-lt"/>
              <a:cs typeface="+mj-lt"/>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3525" y="1115060"/>
            <a:ext cx="8167370" cy="3529965"/>
          </a:xfrm>
        </p:spPr>
        <p:txBody>
          <a:bodyPr/>
          <a:lstStyle/>
          <a:p>
            <a:r>
              <a:rPr lang="en-IN" altLang="en-US" sz="2000" dirty="0">
                <a:solidFill>
                  <a:schemeClr val="accent6">
                    <a:lumMod val="75000"/>
                  </a:schemeClr>
                </a:solidFill>
                <a:sym typeface="+mn-ea"/>
              </a:rPr>
              <a:t>1.</a:t>
            </a:r>
            <a:r>
              <a:rPr lang="en-US" sz="2000" dirty="0">
                <a:solidFill>
                  <a:schemeClr val="accent6">
                    <a:lumMod val="75000"/>
                  </a:schemeClr>
                </a:solidFill>
                <a:sym typeface="+mn-ea"/>
              </a:rPr>
              <a:t>Home</a:t>
            </a:r>
            <a:endParaRPr lang="en-US" sz="2000" dirty="0">
              <a:solidFill>
                <a:schemeClr val="accent6">
                  <a:lumMod val="75000"/>
                </a:schemeClr>
              </a:solidFill>
            </a:endParaRPr>
          </a:p>
          <a:p>
            <a:r>
              <a:rPr lang="en-IN" altLang="en-US" sz="2000" dirty="0">
                <a:solidFill>
                  <a:schemeClr val="accent6">
                    <a:lumMod val="75000"/>
                  </a:schemeClr>
                </a:solidFill>
                <a:sym typeface="+mn-ea"/>
              </a:rPr>
              <a:t>2.</a:t>
            </a:r>
            <a:r>
              <a:rPr lang="en-US" sz="2000" dirty="0">
                <a:solidFill>
                  <a:schemeClr val="accent6">
                    <a:lumMod val="75000"/>
                  </a:schemeClr>
                </a:solidFill>
                <a:sym typeface="+mn-ea"/>
              </a:rPr>
              <a:t>Header</a:t>
            </a:r>
            <a:endParaRPr lang="en-US" sz="2000" dirty="0">
              <a:solidFill>
                <a:schemeClr val="accent6">
                  <a:lumMod val="75000"/>
                </a:schemeClr>
              </a:solidFill>
            </a:endParaRPr>
          </a:p>
          <a:p>
            <a:r>
              <a:rPr lang="en-IN" altLang="en-US" sz="2000" dirty="0">
                <a:solidFill>
                  <a:schemeClr val="accent6">
                    <a:lumMod val="75000"/>
                  </a:schemeClr>
                </a:solidFill>
                <a:sym typeface="+mn-ea"/>
              </a:rPr>
              <a:t>3.</a:t>
            </a:r>
            <a:r>
              <a:rPr lang="en-US" sz="2000" dirty="0">
                <a:solidFill>
                  <a:schemeClr val="accent6">
                    <a:lumMod val="75000"/>
                  </a:schemeClr>
                </a:solidFill>
                <a:sym typeface="+mn-ea"/>
              </a:rPr>
              <a:t>Admin login</a:t>
            </a:r>
            <a:endParaRPr lang="en-US" sz="2000" dirty="0">
              <a:solidFill>
                <a:schemeClr val="accent6">
                  <a:lumMod val="75000"/>
                </a:schemeClr>
              </a:solidFill>
            </a:endParaRPr>
          </a:p>
          <a:p>
            <a:r>
              <a:rPr lang="en-IN" altLang="en-US" sz="2000" dirty="0">
                <a:solidFill>
                  <a:schemeClr val="accent6">
                    <a:lumMod val="75000"/>
                  </a:schemeClr>
                </a:solidFill>
                <a:sym typeface="+mn-ea"/>
              </a:rPr>
              <a:t>4.</a:t>
            </a:r>
            <a:r>
              <a:rPr lang="en-US" sz="2000" dirty="0">
                <a:solidFill>
                  <a:schemeClr val="accent6">
                    <a:lumMod val="75000"/>
                  </a:schemeClr>
                </a:solidFill>
                <a:sym typeface="+mn-ea"/>
              </a:rPr>
              <a:t>Admin dashboard</a:t>
            </a:r>
            <a:endParaRPr lang="en-US" sz="2000" dirty="0">
              <a:solidFill>
                <a:schemeClr val="accent6">
                  <a:lumMod val="75000"/>
                </a:schemeClr>
              </a:solidFill>
            </a:endParaRPr>
          </a:p>
          <a:p>
            <a:r>
              <a:rPr lang="en-IN" altLang="en-US" sz="2000" dirty="0">
                <a:solidFill>
                  <a:schemeClr val="accent6">
                    <a:lumMod val="75000"/>
                  </a:schemeClr>
                </a:solidFill>
                <a:sym typeface="+mn-ea"/>
              </a:rPr>
              <a:t>5.</a:t>
            </a:r>
            <a:r>
              <a:rPr lang="en-US" sz="2000" dirty="0">
                <a:solidFill>
                  <a:schemeClr val="accent6">
                    <a:lumMod val="75000"/>
                  </a:schemeClr>
                </a:solidFill>
                <a:sym typeface="+mn-ea"/>
              </a:rPr>
              <a:t>Product</a:t>
            </a:r>
            <a:endParaRPr lang="en-US" sz="2000" dirty="0">
              <a:solidFill>
                <a:schemeClr val="accent6">
                  <a:lumMod val="75000"/>
                </a:schemeClr>
              </a:solidFill>
            </a:endParaRPr>
          </a:p>
          <a:p>
            <a:r>
              <a:rPr lang="en-IN" altLang="en-US" sz="2000" dirty="0">
                <a:solidFill>
                  <a:schemeClr val="accent6">
                    <a:lumMod val="75000"/>
                  </a:schemeClr>
                </a:solidFill>
                <a:sym typeface="+mn-ea"/>
              </a:rPr>
              <a:t>6.</a:t>
            </a:r>
            <a:r>
              <a:rPr lang="en-US" sz="2000" dirty="0">
                <a:solidFill>
                  <a:schemeClr val="accent6">
                    <a:lumMod val="75000"/>
                  </a:schemeClr>
                </a:solidFill>
                <a:sym typeface="+mn-ea"/>
              </a:rPr>
              <a:t>Cart </a:t>
            </a:r>
            <a:endParaRPr lang="en-US" sz="2000" dirty="0">
              <a:solidFill>
                <a:schemeClr val="accent6">
                  <a:lumMod val="75000"/>
                </a:schemeClr>
              </a:solidFill>
            </a:endParaRPr>
          </a:p>
          <a:p>
            <a:r>
              <a:rPr lang="en-IN" altLang="en-US" sz="2000" dirty="0">
                <a:solidFill>
                  <a:schemeClr val="accent6">
                    <a:lumMod val="75000"/>
                  </a:schemeClr>
                </a:solidFill>
                <a:sym typeface="+mn-ea"/>
              </a:rPr>
              <a:t>7.</a:t>
            </a:r>
            <a:r>
              <a:rPr lang="en-US" sz="2000" dirty="0">
                <a:solidFill>
                  <a:schemeClr val="accent6">
                    <a:lumMod val="75000"/>
                  </a:schemeClr>
                </a:solidFill>
                <a:sym typeface="+mn-ea"/>
              </a:rPr>
              <a:t>Manage customer</a:t>
            </a:r>
            <a:endParaRPr lang="en-US" sz="2000" dirty="0">
              <a:solidFill>
                <a:schemeClr val="accent6">
                  <a:lumMod val="75000"/>
                </a:schemeClr>
              </a:solidFill>
            </a:endParaRPr>
          </a:p>
          <a:p>
            <a:r>
              <a:rPr lang="en-IN" altLang="en-US" sz="2000" dirty="0">
                <a:solidFill>
                  <a:schemeClr val="accent6">
                    <a:lumMod val="75000"/>
                  </a:schemeClr>
                </a:solidFill>
                <a:sym typeface="+mn-ea"/>
              </a:rPr>
              <a:t>8.</a:t>
            </a:r>
            <a:r>
              <a:rPr lang="en-US" sz="2000" dirty="0">
                <a:solidFill>
                  <a:schemeClr val="accent6">
                    <a:lumMod val="75000"/>
                  </a:schemeClr>
                </a:solidFill>
                <a:sym typeface="+mn-ea"/>
              </a:rPr>
              <a:t>Manage purchase</a:t>
            </a:r>
            <a:endParaRPr lang="en-US" sz="2000" dirty="0">
              <a:solidFill>
                <a:schemeClr val="accent6">
                  <a:lumMod val="75000"/>
                </a:schemeClr>
              </a:solidFill>
            </a:endParaRPr>
          </a:p>
          <a:p>
            <a:r>
              <a:rPr lang="en-IN" altLang="en-US" sz="2000" dirty="0">
                <a:solidFill>
                  <a:schemeClr val="accent6">
                    <a:lumMod val="75000"/>
                  </a:schemeClr>
                </a:solidFill>
                <a:sym typeface="+mn-ea"/>
              </a:rPr>
              <a:t>9.</a:t>
            </a:r>
            <a:r>
              <a:rPr lang="en-US" sz="2000" dirty="0">
                <a:solidFill>
                  <a:schemeClr val="accent6">
                    <a:lumMod val="75000"/>
                  </a:schemeClr>
                </a:solidFill>
                <a:sym typeface="+mn-ea"/>
              </a:rPr>
              <a:t>Payment gateway</a:t>
            </a:r>
            <a:endParaRPr lang="en-US" sz="2000" dirty="0">
              <a:solidFill>
                <a:schemeClr val="accent6">
                  <a:lumMod val="75000"/>
                </a:schemeClr>
              </a:solidFill>
            </a:endParaRPr>
          </a:p>
          <a:p>
            <a:r>
              <a:rPr lang="en-IN" altLang="en-US" sz="2000" dirty="0">
                <a:solidFill>
                  <a:schemeClr val="accent6">
                    <a:lumMod val="75000"/>
                  </a:schemeClr>
                </a:solidFill>
                <a:sym typeface="+mn-ea"/>
              </a:rPr>
              <a:t>10.</a:t>
            </a:r>
            <a:r>
              <a:rPr lang="en-US" sz="2000" dirty="0">
                <a:solidFill>
                  <a:schemeClr val="accent6">
                    <a:lumMod val="75000"/>
                  </a:schemeClr>
                </a:solidFill>
                <a:sym typeface="+mn-ea"/>
              </a:rPr>
              <a:t>Order summary</a:t>
            </a:r>
            <a:endParaRPr lang="en-US" sz="2000" dirty="0">
              <a:solidFill>
                <a:schemeClr val="accent6">
                  <a:lumMod val="75000"/>
                </a:schemeClr>
              </a:solidFill>
            </a:endParaRPr>
          </a:p>
          <a:p>
            <a:endParaRPr lang="en-US" sz="2000" dirty="0">
              <a:solidFill>
                <a:schemeClr val="accent6">
                  <a:lumMod val="75000"/>
                </a:schemeClr>
              </a:solidFill>
            </a:endParaRPr>
          </a:p>
          <a:p>
            <a:endParaRPr lang="en-US" sz="2000" dirty="0">
              <a:solidFill>
                <a:schemeClr val="accent6">
                  <a:lumMod val="75000"/>
                </a:schemeClr>
              </a:solidFill>
            </a:endParaRPr>
          </a:p>
        </p:txBody>
      </p:sp>
      <p:sp>
        <p:nvSpPr>
          <p:cNvPr id="4" name="Title 3"/>
          <p:cNvSpPr>
            <a:spLocks noGrp="1"/>
          </p:cNvSpPr>
          <p:nvPr>
            <p:ph type="title"/>
          </p:nvPr>
        </p:nvSpPr>
        <p:spPr>
          <a:xfrm>
            <a:off x="263525" y="101600"/>
            <a:ext cx="8167370" cy="832485"/>
          </a:xfrm>
        </p:spPr>
        <p:txBody>
          <a:bodyPr>
            <a:scene3d>
              <a:camera prst="orthographicFront"/>
              <a:lightRig rig="threePt" dir="t"/>
            </a:scene3d>
          </a:bodyPr>
          <a:lstStyle/>
          <a:p>
            <a:pPr algn="l"/>
            <a:br>
              <a:rPr lang="en-IN" dirty="0">
                <a:latin typeface="+mj-lt"/>
                <a:sym typeface="+mn-ea"/>
              </a:rPr>
            </a:br>
            <a:r>
              <a:rPr lang="en-IN" altLang="en-US">
                <a:ln/>
                <a:solidFill>
                  <a:schemeClr val="accent6">
                    <a:lumMod val="75000"/>
                  </a:schemeClr>
                </a:solidFill>
                <a:effectLst>
                  <a:outerShdw blurRad="38100" dist="25400" dir="5400000" algn="ctr" rotWithShape="0">
                    <a:srgbClr val="6E747A">
                      <a:alpha val="43000"/>
                    </a:srgbClr>
                  </a:outerShdw>
                </a:effectLst>
                <a:latin typeface="+mj-lt"/>
                <a:cs typeface="+mj-lt"/>
              </a:rPr>
              <a:t>COMPONENTS BUILT USING ANGULAR</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1665" y="1213485"/>
            <a:ext cx="7809230" cy="3690620"/>
          </a:xfrm>
        </p:spPr>
        <p:txBody>
          <a:bodyPr/>
          <a:lstStyle/>
          <a:p>
            <a:r>
              <a:rPr lang="en-IN" altLang="en-US" sz="1800">
                <a:solidFill>
                  <a:schemeClr val="accent6">
                    <a:lumMod val="75000"/>
                  </a:schemeClr>
                </a:solidFill>
              </a:rPr>
              <a:t>1.Register to the application</a:t>
            </a:r>
          </a:p>
          <a:p>
            <a:r>
              <a:rPr lang="en-IN" altLang="en-US" sz="1800">
                <a:solidFill>
                  <a:schemeClr val="accent6">
                    <a:lumMod val="75000"/>
                  </a:schemeClr>
                </a:solidFill>
              </a:rPr>
              <a:t>2.Change password</a:t>
            </a:r>
          </a:p>
          <a:p>
            <a:r>
              <a:rPr lang="en-IN" altLang="en-US" sz="1800">
                <a:solidFill>
                  <a:schemeClr val="accent6">
                    <a:lumMod val="75000"/>
                  </a:schemeClr>
                </a:solidFill>
              </a:rPr>
              <a:t>3.Update Profile</a:t>
            </a:r>
          </a:p>
          <a:p>
            <a:r>
              <a:rPr lang="en-IN" altLang="en-US" sz="1800">
                <a:solidFill>
                  <a:schemeClr val="accent6">
                    <a:lumMod val="75000"/>
                  </a:schemeClr>
                </a:solidFill>
              </a:rPr>
              <a:t>4.Sign into the application to maintain the record of activities</a:t>
            </a:r>
          </a:p>
          <a:p>
            <a:r>
              <a:rPr lang="en-IN" altLang="en-US" sz="1800">
                <a:solidFill>
                  <a:schemeClr val="accent6">
                    <a:lumMod val="75000"/>
                  </a:schemeClr>
                </a:solidFill>
              </a:rPr>
              <a:t>5.Search for food items based on the search keyword</a:t>
            </a:r>
          </a:p>
          <a:p>
            <a:r>
              <a:rPr lang="en-IN" altLang="en-US" sz="1800">
                <a:solidFill>
                  <a:schemeClr val="accent6">
                    <a:lumMod val="75000"/>
                  </a:schemeClr>
                </a:solidFill>
              </a:rPr>
              <a:t>6.Apply filters and sort results based on different cuisines to get the best deals</a:t>
            </a:r>
          </a:p>
          <a:p>
            <a:r>
              <a:rPr lang="en-IN" altLang="en-US" sz="1800">
                <a:solidFill>
                  <a:schemeClr val="accent6">
                    <a:lumMod val="75000"/>
                  </a:schemeClr>
                </a:solidFill>
              </a:rPr>
              <a:t>7.Add all the selected food items to a cart and customize the purchase at the end</a:t>
            </a:r>
          </a:p>
          <a:p>
            <a:r>
              <a:rPr lang="en-IN" altLang="en-US" sz="1800">
                <a:solidFill>
                  <a:schemeClr val="accent6">
                    <a:lumMod val="75000"/>
                  </a:schemeClr>
                </a:solidFill>
              </a:rPr>
              <a:t>8.Perform seamless payment process</a:t>
            </a:r>
          </a:p>
        </p:txBody>
      </p:sp>
      <p:sp>
        <p:nvSpPr>
          <p:cNvPr id="3" name="Title 2"/>
          <p:cNvSpPr>
            <a:spLocks noGrp="1"/>
          </p:cNvSpPr>
          <p:nvPr>
            <p:ph type="title"/>
          </p:nvPr>
        </p:nvSpPr>
        <p:spPr/>
        <p:txBody>
          <a:bodyPr/>
          <a:lstStyle/>
          <a:p>
            <a:r>
              <a:rPr lang="en-IN" altLang="en-US">
                <a:solidFill>
                  <a:schemeClr val="accent6">
                    <a:lumMod val="75000"/>
                  </a:schemeClr>
                </a:solidFill>
                <a:latin typeface="+mj-lt"/>
                <a:cs typeface="+mj-lt"/>
              </a:rPr>
              <a:t>FEATURES FOOD HUT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lowchart 1"/>
          <p:cNvPicPr>
            <a:picLocks noChangeAspect="1"/>
          </p:cNvPicPr>
          <p:nvPr/>
        </p:nvPicPr>
        <p:blipFill>
          <a:blip r:embed="rId2"/>
          <a:stretch>
            <a:fillRect/>
          </a:stretch>
        </p:blipFill>
        <p:spPr>
          <a:xfrm>
            <a:off x="883920" y="866775"/>
            <a:ext cx="6454775" cy="4100830"/>
          </a:xfrm>
          <a:prstGeom prst="rect">
            <a:avLst/>
          </a:prstGeom>
        </p:spPr>
      </p:pic>
      <p:sp>
        <p:nvSpPr>
          <p:cNvPr id="6" name="Title 5"/>
          <p:cNvSpPr>
            <a:spLocks noGrp="1"/>
          </p:cNvSpPr>
          <p:nvPr>
            <p:ph type="title"/>
          </p:nvPr>
        </p:nvSpPr>
        <p:spPr>
          <a:xfrm>
            <a:off x="252730" y="109855"/>
            <a:ext cx="7717790" cy="581025"/>
          </a:xfrm>
        </p:spPr>
        <p:txBody>
          <a:bodyPr/>
          <a:lstStyle/>
          <a:p>
            <a:r>
              <a:rPr lang="en-IN" altLang="en-US"/>
              <a:t>FLOW CHART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69925" y="196850"/>
            <a:ext cx="7804150" cy="521970"/>
          </a:xfrm>
          <a:prstGeom prst="rect">
            <a:avLst/>
          </a:prstGeom>
          <a:noFill/>
        </p:spPr>
        <p:txBody>
          <a:bodyPr wrap="square" rtlCol="0" anchor="t">
            <a:spAutoFit/>
          </a:bodyPr>
          <a:lstStyle/>
          <a:p>
            <a:pPr algn="ctr"/>
            <a:r>
              <a:rPr lang="en-IN" altLang="en-US" sz="2800" b="1">
                <a:solidFill>
                  <a:schemeClr val="accent6">
                    <a:lumMod val="75000"/>
                  </a:schemeClr>
                </a:solidFill>
              </a:rPr>
              <a:t>HOME PAGE </a:t>
            </a:r>
            <a:r>
              <a:rPr lang="en-US" sz="2800" b="1">
                <a:solidFill>
                  <a:schemeClr val="accent6">
                    <a:lumMod val="75000"/>
                  </a:schemeClr>
                </a:solidFill>
              </a:rPr>
              <a:t>:</a:t>
            </a:r>
          </a:p>
        </p:txBody>
      </p:sp>
      <p:sp>
        <p:nvSpPr>
          <p:cNvPr id="5" name="Text Box 4"/>
          <p:cNvSpPr txBox="1"/>
          <p:nvPr/>
        </p:nvSpPr>
        <p:spPr>
          <a:xfrm>
            <a:off x="153035" y="1421765"/>
            <a:ext cx="9271635" cy="3969385"/>
          </a:xfrm>
          <a:prstGeom prst="rect">
            <a:avLst/>
          </a:prstGeom>
          <a:noFill/>
        </p:spPr>
        <p:txBody>
          <a:bodyPr wrap="square" rtlCol="0" anchor="t">
            <a:spAutoFit/>
          </a:bodyPr>
          <a:lstStyle/>
          <a:p>
            <a:pPr marL="0" indent="0">
              <a:buClr>
                <a:srgbClr val="333DAD"/>
              </a:buClr>
              <a:buFont typeface="Wingdings" panose="05000000000000000000" charset="0"/>
              <a:buNone/>
            </a:pPr>
            <a:r>
              <a:rPr lang="en-IN" altLang="en-US" sz="1800">
                <a:sym typeface="+mn-ea"/>
              </a:rPr>
              <a:t>   </a:t>
            </a:r>
            <a:r>
              <a:rPr lang="en-IN" altLang="en-US" sz="1800">
                <a:solidFill>
                  <a:schemeClr val="accent6">
                    <a:lumMod val="50000"/>
                  </a:schemeClr>
                </a:solidFill>
                <a:sym typeface="+mn-ea"/>
              </a:rPr>
              <a:t>  </a:t>
            </a:r>
            <a:r>
              <a:rPr lang="en-US" sz="1800">
                <a:solidFill>
                  <a:schemeClr val="accent6">
                    <a:lumMod val="50000"/>
                  </a:schemeClr>
                </a:solidFill>
                <a:sym typeface="+mn-ea"/>
              </a:rPr>
              <a:t>Home :-</a:t>
            </a:r>
          </a:p>
          <a:p>
            <a:pPr marL="285750" indent="-285750">
              <a:buClr>
                <a:srgbClr val="333DAD"/>
              </a:buClr>
              <a:buFont typeface="Wingdings" panose="05000000000000000000" charset="0"/>
              <a:buChar char="Ø"/>
            </a:pPr>
            <a:r>
              <a:rPr lang="en-US" sz="1800">
                <a:solidFill>
                  <a:schemeClr val="accent6">
                    <a:lumMod val="50000"/>
                  </a:schemeClr>
                </a:solidFill>
              </a:rPr>
              <a:t>In home page User Login, Admin Login and Order Food</a:t>
            </a:r>
          </a:p>
          <a:p>
            <a:pPr marL="285750" indent="-285750">
              <a:buClr>
                <a:srgbClr val="333DAD"/>
              </a:buClr>
              <a:buFont typeface="Wingdings" panose="05000000000000000000" charset="0"/>
              <a:buChar char="Ø"/>
            </a:pPr>
            <a:r>
              <a:rPr lang="en-US" sz="1800">
                <a:solidFill>
                  <a:schemeClr val="accent6">
                    <a:lumMod val="50000"/>
                  </a:schemeClr>
                </a:solidFill>
              </a:rPr>
              <a:t>modules are there</a:t>
            </a:r>
          </a:p>
          <a:p>
            <a:pPr marL="285750" indent="-285750">
              <a:buClr>
                <a:srgbClr val="333DAD"/>
              </a:buClr>
              <a:buFont typeface="Wingdings" panose="05000000000000000000" charset="0"/>
              <a:buChar char="Ø"/>
            </a:pPr>
            <a:endParaRPr lang="en-US" sz="1800"/>
          </a:p>
          <a:p>
            <a:pPr marL="0" indent="0">
              <a:buClr>
                <a:srgbClr val="333DAD"/>
              </a:buClr>
              <a:buFont typeface="Wingdings" panose="05000000000000000000" charset="0"/>
              <a:buNone/>
            </a:pPr>
            <a:r>
              <a:rPr lang="en-IN" altLang="en-US" sz="1800"/>
              <a:t>   </a:t>
            </a:r>
            <a:r>
              <a:rPr lang="en-IN" altLang="en-US" sz="1800">
                <a:solidFill>
                  <a:schemeClr val="accent6">
                    <a:lumMod val="50000"/>
                  </a:schemeClr>
                </a:solidFill>
              </a:rPr>
              <a:t> </a:t>
            </a:r>
            <a:r>
              <a:rPr lang="en-US" sz="1800">
                <a:solidFill>
                  <a:schemeClr val="accent6">
                    <a:lumMod val="50000"/>
                  </a:schemeClr>
                </a:solidFill>
              </a:rPr>
              <a:t>Admin Login :-</a:t>
            </a:r>
          </a:p>
          <a:p>
            <a:pPr marL="285750" indent="-285750">
              <a:buClr>
                <a:srgbClr val="333DAD"/>
              </a:buClr>
              <a:buFont typeface="Wingdings" panose="05000000000000000000" charset="0"/>
              <a:buChar char="Ø"/>
            </a:pPr>
            <a:endParaRPr lang="en-US" sz="1800"/>
          </a:p>
          <a:p>
            <a:pPr marL="285750" indent="-285750">
              <a:buClr>
                <a:srgbClr val="333DAD"/>
              </a:buClr>
              <a:buFont typeface="Wingdings" panose="05000000000000000000" charset="0"/>
              <a:buChar char="Ø"/>
            </a:pPr>
            <a:r>
              <a:rPr lang="en-US" sz="1800">
                <a:solidFill>
                  <a:schemeClr val="accent6">
                    <a:lumMod val="50000"/>
                  </a:schemeClr>
                </a:solidFill>
              </a:rPr>
              <a:t>Login to portal</a:t>
            </a:r>
          </a:p>
          <a:p>
            <a:pPr marL="285750" indent="-285750">
              <a:buClr>
                <a:srgbClr val="333DAD"/>
              </a:buClr>
              <a:buFont typeface="Wingdings" panose="05000000000000000000" charset="0"/>
              <a:buChar char="Ø"/>
            </a:pPr>
            <a:r>
              <a:rPr lang="en-US" sz="1800">
                <a:solidFill>
                  <a:schemeClr val="accent6">
                    <a:lumMod val="50000"/>
                  </a:schemeClr>
                </a:solidFill>
              </a:rPr>
              <a:t>Add or remove products.</a:t>
            </a:r>
          </a:p>
          <a:p>
            <a:pPr marL="285750" indent="-285750">
              <a:buClr>
                <a:srgbClr val="333DAD"/>
              </a:buClr>
              <a:buFont typeface="Wingdings" panose="05000000000000000000" charset="0"/>
              <a:buChar char="Ø"/>
            </a:pPr>
            <a:r>
              <a:rPr lang="en-US" sz="1800">
                <a:solidFill>
                  <a:schemeClr val="accent6">
                    <a:lumMod val="50000"/>
                  </a:schemeClr>
                </a:solidFill>
              </a:rPr>
              <a:t>Edit food item details.</a:t>
            </a:r>
          </a:p>
          <a:p>
            <a:pPr marL="285750" indent="-285750">
              <a:buClr>
                <a:srgbClr val="333DAD"/>
              </a:buClr>
              <a:buFont typeface="Wingdings" panose="05000000000000000000" charset="0"/>
              <a:buChar char="Ø"/>
            </a:pPr>
            <a:r>
              <a:rPr lang="en-US" sz="1800">
                <a:solidFill>
                  <a:schemeClr val="accent6">
                    <a:lumMod val="50000"/>
                  </a:schemeClr>
                </a:solidFill>
              </a:rPr>
              <a:t>view the Product list , Users list and Purchase list.</a:t>
            </a:r>
          </a:p>
          <a:p>
            <a:pPr marL="285750" indent="-285750">
              <a:buClr>
                <a:srgbClr val="333DAD"/>
              </a:buClr>
              <a:buFont typeface="Wingdings" panose="05000000000000000000" charset="0"/>
              <a:buChar char="Ø"/>
            </a:pPr>
            <a:r>
              <a:rPr lang="en-US" sz="1800">
                <a:solidFill>
                  <a:schemeClr val="accent6">
                    <a:lumMod val="50000"/>
                  </a:schemeClr>
                </a:solidFill>
              </a:rPr>
              <a:t>Below are the key responsibilities and functionalities to be implemented in the userportal. </a:t>
            </a:r>
          </a:p>
          <a:p>
            <a:pPr marL="285750" indent="-285750">
              <a:buClr>
                <a:srgbClr val="333DAD"/>
              </a:buClr>
              <a:buFont typeface="Wingdings" panose="05000000000000000000" charset="0"/>
              <a:buChar char="Ø"/>
            </a:pPr>
            <a:endParaRPr lang="en-US" sz="1800"/>
          </a:p>
          <a:p>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0360" y="254635"/>
            <a:ext cx="8090535" cy="4770120"/>
          </a:xfrm>
        </p:spPr>
        <p:txBody>
          <a:bodyPr/>
          <a:lstStyle/>
          <a:p>
            <a:pPr marL="0" indent="0">
              <a:buClr>
                <a:srgbClr val="333DAD"/>
              </a:buClr>
              <a:buFont typeface="Wingdings" panose="05000000000000000000" charset="0"/>
              <a:buNone/>
            </a:pPr>
            <a:r>
              <a:rPr lang="en-US" sz="1400">
                <a:solidFill>
                  <a:schemeClr val="accent6">
                    <a:lumMod val="50000"/>
                  </a:schemeClr>
                </a:solidFill>
                <a:sym typeface="+mn-ea"/>
              </a:rPr>
              <a:t>User Login :-</a:t>
            </a:r>
            <a:endParaRPr lang="en-US" sz="1400">
              <a:solidFill>
                <a:schemeClr val="accent6">
                  <a:lumMod val="50000"/>
                </a:schemeClr>
              </a:solidFill>
            </a:endParaRPr>
          </a:p>
          <a:p>
            <a:pPr marL="285750" indent="-285750">
              <a:buClr>
                <a:srgbClr val="333DAD"/>
              </a:buClr>
              <a:buFont typeface="Wingdings" panose="05000000000000000000" charset="0"/>
              <a:buChar char="Ø"/>
            </a:pP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The end user must be able to:</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Register to the application</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Change password</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Sign into the application to maintain the record of activities</a:t>
            </a:r>
            <a:endParaRPr lang="en-US" sz="1400">
              <a:solidFill>
                <a:schemeClr val="accent6">
                  <a:lumMod val="50000"/>
                </a:schemeClr>
              </a:solidFill>
            </a:endParaRPr>
          </a:p>
          <a:p>
            <a:pPr marL="285750" indent="-285750">
              <a:buClr>
                <a:srgbClr val="333DAD"/>
              </a:buClr>
              <a:buFont typeface="Wingdings" panose="05000000000000000000" charset="0"/>
              <a:buChar char="Ø"/>
            </a:pPr>
            <a:endParaRPr lang="en-US" sz="1400">
              <a:solidFill>
                <a:schemeClr val="accent6">
                  <a:lumMod val="50000"/>
                </a:schemeClr>
              </a:solidFill>
            </a:endParaRPr>
          </a:p>
          <a:p>
            <a:pPr marL="0" indent="0">
              <a:buClr>
                <a:srgbClr val="333DAD"/>
              </a:buClr>
              <a:buFont typeface="Wingdings" panose="05000000000000000000" charset="0"/>
              <a:buNone/>
            </a:pPr>
            <a:r>
              <a:rPr lang="en-US" sz="1400">
                <a:solidFill>
                  <a:schemeClr val="accent6">
                    <a:lumMod val="50000"/>
                  </a:schemeClr>
                </a:solidFill>
                <a:sym typeface="+mn-ea"/>
              </a:rPr>
              <a:t>Order Food :-</a:t>
            </a:r>
            <a:endParaRPr lang="en-US" sz="1400">
              <a:solidFill>
                <a:schemeClr val="accent6">
                  <a:lumMod val="50000"/>
                </a:schemeClr>
              </a:solidFill>
            </a:endParaRPr>
          </a:p>
          <a:p>
            <a:pPr marL="285750" indent="-285750">
              <a:buClr>
                <a:srgbClr val="333DAD"/>
              </a:buClr>
              <a:buFont typeface="Wingdings" panose="05000000000000000000" charset="0"/>
              <a:buChar char="Ø"/>
            </a:pP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Search for food items based on the search keyword.</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And select a food based on category like (All products,Veg,Non-Veg,Dessert).</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Add the selected food items to a cart.</a:t>
            </a:r>
            <a:endParaRPr lang="en-US" sz="1400">
              <a:solidFill>
                <a:schemeClr val="accent6">
                  <a:lumMod val="50000"/>
                </a:schemeClr>
              </a:solidFill>
            </a:endParaRPr>
          </a:p>
          <a:p>
            <a:pPr marL="285750" indent="-285750">
              <a:buClr>
                <a:srgbClr val="333DAD"/>
              </a:buClr>
              <a:buFont typeface="Wingdings" panose="05000000000000000000" charset="0"/>
              <a:buChar char="Ø"/>
            </a:pPr>
            <a:endParaRPr lang="en-US" sz="1400">
              <a:solidFill>
                <a:schemeClr val="accent6">
                  <a:lumMod val="50000"/>
                </a:schemeClr>
              </a:solidFill>
              <a:sym typeface="+mn-ea"/>
            </a:endParaRPr>
          </a:p>
          <a:p>
            <a:pPr marL="0" indent="0">
              <a:buClr>
                <a:srgbClr val="333DAD"/>
              </a:buClr>
              <a:buFont typeface="Wingdings" panose="05000000000000000000" charset="0"/>
              <a:buNone/>
            </a:pPr>
            <a:r>
              <a:rPr lang="en-IN" altLang="en-US" sz="1400">
                <a:solidFill>
                  <a:schemeClr val="accent6">
                    <a:lumMod val="50000"/>
                  </a:schemeClr>
                </a:solidFill>
                <a:sym typeface="+mn-ea"/>
              </a:rPr>
              <a:t>FLOW:</a:t>
            </a:r>
            <a:endParaRPr lang="en-US" sz="1400">
              <a:solidFill>
                <a:schemeClr val="accent6">
                  <a:lumMod val="50000"/>
                </a:schemeClr>
              </a:solidFill>
              <a:sym typeface="+mn-ea"/>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After register successfully user can login.</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After login they can find numbers of </a:t>
            </a:r>
            <a:r>
              <a:rPr lang="en-IN" altLang="en-US" sz="1400">
                <a:solidFill>
                  <a:schemeClr val="accent6">
                    <a:lumMod val="50000"/>
                  </a:schemeClr>
                </a:solidFill>
                <a:sym typeface="+mn-ea"/>
              </a:rPr>
              <a:t>products </a:t>
            </a:r>
            <a:r>
              <a:rPr lang="en-US" sz="1400">
                <a:solidFill>
                  <a:schemeClr val="accent6">
                    <a:lumMod val="50000"/>
                  </a:schemeClr>
                </a:solidFill>
                <a:sym typeface="+mn-ea"/>
              </a:rPr>
              <a:t>and selec</a:t>
            </a:r>
            <a:r>
              <a:rPr lang="en-IN" altLang="en-US" sz="1400">
                <a:solidFill>
                  <a:schemeClr val="accent6">
                    <a:lumMod val="50000"/>
                  </a:schemeClr>
                </a:solidFill>
                <a:sym typeface="+mn-ea"/>
              </a:rPr>
              <a:t>t the products.</a:t>
            </a:r>
            <a:endParaRPr lang="en-US" sz="1400">
              <a:solidFill>
                <a:schemeClr val="accent6">
                  <a:lumMod val="50000"/>
                </a:schemeClr>
              </a:solidFill>
            </a:endParaRPr>
          </a:p>
          <a:p>
            <a:pPr marL="285750" indent="-285750">
              <a:buClr>
                <a:srgbClr val="333DAD"/>
              </a:buClr>
              <a:buFont typeface="Wingdings" panose="05000000000000000000" charset="0"/>
              <a:buChar char="Ø"/>
            </a:pPr>
            <a:r>
              <a:rPr lang="en-US" sz="1400">
                <a:solidFill>
                  <a:schemeClr val="accent6">
                    <a:lumMod val="50000"/>
                  </a:schemeClr>
                </a:solidFill>
                <a:sym typeface="+mn-ea"/>
              </a:rPr>
              <a:t>Customers can see food items present in Restaurant.</a:t>
            </a:r>
          </a:p>
          <a:p>
            <a:pPr marL="285750" indent="-285750">
              <a:buClr>
                <a:srgbClr val="333DAD"/>
              </a:buClr>
              <a:buFont typeface="Wingdings" panose="05000000000000000000" charset="0"/>
              <a:buChar char="Ø"/>
            </a:pPr>
            <a:r>
              <a:rPr lang="en-US" sz="1400">
                <a:solidFill>
                  <a:schemeClr val="accent6">
                    <a:lumMod val="50000"/>
                  </a:schemeClr>
                </a:solidFill>
                <a:sym typeface="+mn-ea"/>
              </a:rPr>
              <a:t> Add to cart </a:t>
            </a:r>
            <a:r>
              <a:rPr lang="en-IN" altLang="en-US" sz="1400">
                <a:solidFill>
                  <a:schemeClr val="accent6">
                    <a:lumMod val="50000"/>
                  </a:schemeClr>
                </a:solidFill>
                <a:sym typeface="+mn-ea"/>
              </a:rPr>
              <a:t>and proceed to checkout page</a:t>
            </a:r>
            <a:r>
              <a:rPr lang="en-US" sz="1400">
                <a:solidFill>
                  <a:schemeClr val="accent6">
                    <a:lumMod val="50000"/>
                  </a:schemeClr>
                </a:solidFill>
                <a:sym typeface="+mn-ea"/>
              </a:rPr>
              <a:t> .</a:t>
            </a:r>
          </a:p>
          <a:p>
            <a:pPr marL="285750" indent="-285750">
              <a:buClr>
                <a:srgbClr val="333DAD"/>
              </a:buClr>
              <a:buFont typeface="Wingdings" panose="05000000000000000000" charset="0"/>
              <a:buChar char="Ø"/>
            </a:pPr>
            <a:r>
              <a:rPr lang="en-US" sz="1400">
                <a:solidFill>
                  <a:schemeClr val="accent6">
                    <a:lumMod val="50000"/>
                  </a:schemeClr>
                </a:solidFill>
                <a:sym typeface="+mn-ea"/>
              </a:rPr>
              <a:t> Customers can check their </a:t>
            </a:r>
            <a:r>
              <a:rPr lang="en-IN" altLang="en-US" sz="1400">
                <a:solidFill>
                  <a:schemeClr val="accent6">
                    <a:lumMod val="50000"/>
                  </a:schemeClr>
                </a:solidFill>
                <a:sym typeface="+mn-ea"/>
              </a:rPr>
              <a:t>payment info and previous order information.</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altLang="en-US" sz="2400">
                <a:solidFill>
                  <a:schemeClr val="accent6">
                    <a:lumMod val="75000"/>
                  </a:schemeClr>
                </a:solidFill>
              </a:rPr>
              <a:t>1.L</a:t>
            </a:r>
            <a:r>
              <a:rPr lang="en-US" sz="2400">
                <a:solidFill>
                  <a:schemeClr val="accent6">
                    <a:lumMod val="75000"/>
                  </a:schemeClr>
                </a:solidFill>
              </a:rPr>
              <a:t>ogin to portal</a:t>
            </a:r>
            <a:r>
              <a:rPr lang="en-IN" altLang="en-US" sz="2400">
                <a:solidFill>
                  <a:schemeClr val="accent6">
                    <a:lumMod val="75000"/>
                  </a:schemeClr>
                </a:solidFill>
              </a:rPr>
              <a:t> .</a:t>
            </a:r>
          </a:p>
          <a:p>
            <a:r>
              <a:rPr lang="en-US" sz="2400">
                <a:solidFill>
                  <a:schemeClr val="accent6">
                    <a:lumMod val="75000"/>
                  </a:schemeClr>
                </a:solidFill>
              </a:rPr>
              <a:t>2.Create Admin Account</a:t>
            </a:r>
            <a:r>
              <a:rPr lang="en-IN" altLang="en-US" sz="2400">
                <a:solidFill>
                  <a:schemeClr val="accent6">
                    <a:lumMod val="75000"/>
                  </a:schemeClr>
                </a:solidFill>
              </a:rPr>
              <a:t>.</a:t>
            </a:r>
            <a:endParaRPr lang="en-US" sz="2400">
              <a:solidFill>
                <a:schemeClr val="accent6">
                  <a:lumMod val="75000"/>
                </a:schemeClr>
              </a:solidFill>
            </a:endParaRPr>
          </a:p>
          <a:p>
            <a:r>
              <a:rPr lang="en-US" sz="2400">
                <a:solidFill>
                  <a:schemeClr val="accent6">
                    <a:lumMod val="75000"/>
                  </a:schemeClr>
                </a:solidFill>
              </a:rPr>
              <a:t>3.Add or remove cuisines to or from the application to build a rich product line</a:t>
            </a:r>
            <a:r>
              <a:rPr lang="en-IN" altLang="en-US" sz="2400">
                <a:solidFill>
                  <a:schemeClr val="accent6">
                    <a:lumMod val="75000"/>
                  </a:schemeClr>
                </a:solidFill>
              </a:rPr>
              <a:t>.</a:t>
            </a:r>
            <a:endParaRPr lang="en-US" sz="2400">
              <a:solidFill>
                <a:schemeClr val="accent6">
                  <a:lumMod val="75000"/>
                </a:schemeClr>
              </a:solidFill>
            </a:endParaRPr>
          </a:p>
          <a:p>
            <a:r>
              <a:rPr lang="en-US" sz="2400">
                <a:solidFill>
                  <a:schemeClr val="accent6">
                    <a:lumMod val="75000"/>
                  </a:schemeClr>
                </a:solidFill>
              </a:rPr>
              <a:t>4.Edit food item details like name, price, cuisine, description, and offers to keep it aligned to current prices.</a:t>
            </a:r>
          </a:p>
          <a:p>
            <a:r>
              <a:rPr lang="en-US" sz="2400">
                <a:solidFill>
                  <a:schemeClr val="accent6">
                    <a:lumMod val="75000"/>
                  </a:schemeClr>
                </a:solidFill>
              </a:rPr>
              <a:t>5.Enable or disable food items.</a:t>
            </a:r>
          </a:p>
        </p:txBody>
      </p:sp>
      <p:sp>
        <p:nvSpPr>
          <p:cNvPr id="3" name="Title 2"/>
          <p:cNvSpPr>
            <a:spLocks noGrp="1"/>
          </p:cNvSpPr>
          <p:nvPr>
            <p:ph type="title"/>
          </p:nvPr>
        </p:nvSpPr>
        <p:spPr/>
        <p:txBody>
          <a:bodyPr/>
          <a:lstStyle/>
          <a:p>
            <a:r>
              <a:rPr lang="en-IN" altLang="en-US">
                <a:solidFill>
                  <a:schemeClr val="accent6">
                    <a:lumMod val="75000"/>
                  </a:schemeClr>
                </a:solidFill>
                <a:latin typeface="+mj-lt"/>
                <a:cs typeface="+mj-lt"/>
              </a:rPr>
              <a:t>A</a:t>
            </a:r>
            <a:r>
              <a:rPr lang="en-US">
                <a:solidFill>
                  <a:schemeClr val="accent6">
                    <a:lumMod val="75000"/>
                  </a:schemeClr>
                </a:solidFill>
                <a:latin typeface="+mj-lt"/>
                <a:cs typeface="+mj-lt"/>
              </a:rPr>
              <a:t>dmin </a:t>
            </a:r>
            <a:r>
              <a:rPr lang="en-IN" altLang="en-US">
                <a:solidFill>
                  <a:schemeClr val="accent6">
                    <a:lumMod val="75000"/>
                  </a:schemeClr>
                </a:solidFill>
                <a:latin typeface="+mj-lt"/>
                <a:cs typeface="+mj-lt"/>
              </a:rPr>
              <a: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1.jpeg"/>
          <p:cNvPicPr>
            <a:picLocks noChangeAspect="1"/>
          </p:cNvPicPr>
          <p:nvPr/>
        </p:nvPicPr>
        <p:blipFill>
          <a:blip r:embed="rId2" cstate="print"/>
          <a:stretch>
            <a:fillRect/>
          </a:stretch>
        </p:blipFill>
        <p:spPr>
          <a:xfrm>
            <a:off x="950595" y="414655"/>
            <a:ext cx="7425055" cy="4177665"/>
          </a:xfrm>
          <a:prstGeom prst="rect">
            <a:avLst/>
          </a:prstGeom>
        </p:spPr>
      </p:pic>
      <p:sp>
        <p:nvSpPr>
          <p:cNvPr id="9" name="TextBox 8"/>
          <p:cNvSpPr txBox="1"/>
          <p:nvPr/>
        </p:nvSpPr>
        <p:spPr>
          <a:xfrm>
            <a:off x="3849286" y="4711680"/>
            <a:ext cx="1122680" cy="306705"/>
          </a:xfrm>
          <a:prstGeom prst="rect">
            <a:avLst/>
          </a:prstGeom>
          <a:noFill/>
        </p:spPr>
        <p:txBody>
          <a:bodyPr wrap="none" rtlCol="0">
            <a:spAutoFit/>
          </a:bodyPr>
          <a:lstStyle/>
          <a:p>
            <a:r>
              <a:rPr lang="en-IN" altLang="en-US" dirty="0"/>
              <a:t>Home </a:t>
            </a:r>
            <a:r>
              <a:rPr lang="en-US" dirty="0"/>
              <a:t>Page</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eg"/>
          <p:cNvPicPr>
            <a:picLocks noChangeAspect="1"/>
          </p:cNvPicPr>
          <p:nvPr/>
        </p:nvPicPr>
        <p:blipFill>
          <a:blip r:embed="rId2" cstate="print"/>
          <a:stretch>
            <a:fillRect/>
          </a:stretch>
        </p:blipFill>
        <p:spPr>
          <a:xfrm>
            <a:off x="840105" y="473075"/>
            <a:ext cx="7393305" cy="4158615"/>
          </a:xfrm>
          <a:prstGeom prst="rect">
            <a:avLst/>
          </a:prstGeom>
        </p:spPr>
      </p:pic>
      <p:sp>
        <p:nvSpPr>
          <p:cNvPr id="11" name="TextBox 10"/>
          <p:cNvSpPr txBox="1"/>
          <p:nvPr/>
        </p:nvSpPr>
        <p:spPr>
          <a:xfrm>
            <a:off x="3266447" y="4696444"/>
            <a:ext cx="1439881" cy="369332"/>
          </a:xfrm>
          <a:prstGeom prst="rect">
            <a:avLst/>
          </a:prstGeom>
          <a:noFill/>
        </p:spPr>
        <p:txBody>
          <a:bodyPr wrap="none" rtlCol="0">
            <a:spAutoFit/>
          </a:bodyPr>
          <a:lstStyle/>
          <a:p>
            <a:r>
              <a:rPr lang="en-US" dirty="0">
                <a:solidFill>
                  <a:schemeClr val="accent6">
                    <a:lumMod val="75000"/>
                  </a:schemeClr>
                </a:solidFill>
              </a:rPr>
              <a:t>Register Page</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jpeg"/>
          <p:cNvPicPr>
            <a:picLocks noChangeAspect="1"/>
          </p:cNvPicPr>
          <p:nvPr/>
        </p:nvPicPr>
        <p:blipFill>
          <a:blip r:embed="rId2" cstate="print"/>
          <a:stretch>
            <a:fillRect/>
          </a:stretch>
        </p:blipFill>
        <p:spPr>
          <a:xfrm>
            <a:off x="466090" y="198120"/>
            <a:ext cx="3928745" cy="3763645"/>
          </a:xfrm>
          <a:prstGeom prst="rect">
            <a:avLst/>
          </a:prstGeom>
        </p:spPr>
      </p:pic>
      <p:pic>
        <p:nvPicPr>
          <p:cNvPr id="12" name="Picture 11" descr="11.jpeg"/>
          <p:cNvPicPr>
            <a:picLocks noChangeAspect="1"/>
          </p:cNvPicPr>
          <p:nvPr/>
        </p:nvPicPr>
        <p:blipFill>
          <a:blip r:embed="rId3" cstate="print"/>
          <a:stretch>
            <a:fillRect/>
          </a:stretch>
        </p:blipFill>
        <p:spPr>
          <a:xfrm>
            <a:off x="4551680" y="198755"/>
            <a:ext cx="4217035" cy="3688080"/>
          </a:xfrm>
          <a:prstGeom prst="rect">
            <a:avLst/>
          </a:prstGeom>
        </p:spPr>
      </p:pic>
      <p:sp>
        <p:nvSpPr>
          <p:cNvPr id="9" name="TextBox 8"/>
          <p:cNvSpPr txBox="1"/>
          <p:nvPr/>
        </p:nvSpPr>
        <p:spPr>
          <a:xfrm>
            <a:off x="1262931" y="4247495"/>
            <a:ext cx="1697196" cy="369332"/>
          </a:xfrm>
          <a:prstGeom prst="rect">
            <a:avLst/>
          </a:prstGeom>
          <a:noFill/>
        </p:spPr>
        <p:txBody>
          <a:bodyPr wrap="none" rtlCol="0">
            <a:spAutoFit/>
          </a:bodyPr>
          <a:lstStyle/>
          <a:p>
            <a:r>
              <a:rPr lang="en-US" dirty="0">
                <a:solidFill>
                  <a:schemeClr val="accent6">
                    <a:lumMod val="75000"/>
                  </a:schemeClr>
                </a:solidFill>
              </a:rPr>
              <a:t>Restaurant Page</a:t>
            </a:r>
          </a:p>
        </p:txBody>
      </p:sp>
      <p:sp>
        <p:nvSpPr>
          <p:cNvPr id="21" name="TextBox 20"/>
          <p:cNvSpPr txBox="1"/>
          <p:nvPr/>
        </p:nvSpPr>
        <p:spPr>
          <a:xfrm>
            <a:off x="4945752" y="4247751"/>
            <a:ext cx="3528392" cy="369332"/>
          </a:xfrm>
          <a:prstGeom prst="rect">
            <a:avLst/>
          </a:prstGeom>
          <a:noFill/>
        </p:spPr>
        <p:txBody>
          <a:bodyPr wrap="square" rtlCol="0">
            <a:spAutoFit/>
          </a:bodyPr>
          <a:lstStyle/>
          <a:p>
            <a:r>
              <a:rPr lang="en-IN" dirty="0">
                <a:solidFill>
                  <a:schemeClr val="accent6">
                    <a:lumMod val="75000"/>
                  </a:schemeClr>
                </a:solidFill>
              </a:rPr>
              <a:t>After adding products to cart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extLst>
              <p:ext uri="{D42A27DB-BD31-4B8C-83A1-F6EECF244321}">
                <p14:modId xmlns:p14="http://schemas.microsoft.com/office/powerpoint/2010/main" val="3929242589"/>
              </p:ext>
            </p:extLst>
          </p:nvPr>
        </p:nvGraphicFramePr>
        <p:xfrm>
          <a:off x="824593" y="567843"/>
          <a:ext cx="7266214" cy="4406595"/>
        </p:xfrm>
        <a:graphic>
          <a:graphicData uri="http://schemas.openxmlformats.org/drawingml/2006/table">
            <a:tbl>
              <a:tblPr firstRow="1" bandRow="1">
                <a:tableStyleId>{5C22544A-7EE6-4342-B048-85BDC9FD1C3A}</a:tableStyleId>
              </a:tblPr>
              <a:tblGrid>
                <a:gridCol w="3691458">
                  <a:extLst>
                    <a:ext uri="{9D8B030D-6E8A-4147-A177-3AD203B41FA5}">
                      <a16:colId xmlns:a16="http://schemas.microsoft.com/office/drawing/2014/main" val="20000"/>
                    </a:ext>
                  </a:extLst>
                </a:gridCol>
                <a:gridCol w="3574756">
                  <a:extLst>
                    <a:ext uri="{9D8B030D-6E8A-4147-A177-3AD203B41FA5}">
                      <a16:colId xmlns:a16="http://schemas.microsoft.com/office/drawing/2014/main" val="20001"/>
                    </a:ext>
                  </a:extLst>
                </a:gridCol>
              </a:tblGrid>
              <a:tr h="435470">
                <a:tc>
                  <a:txBody>
                    <a:bodyPr/>
                    <a:lstStyle/>
                    <a:p>
                      <a:pPr>
                        <a:buNone/>
                      </a:pPr>
                      <a:r>
                        <a:rPr lang="en-US" sz="1400" b="0" dirty="0">
                          <a:solidFill>
                            <a:schemeClr val="accent6">
                              <a:lumMod val="50000"/>
                            </a:schemeClr>
                          </a:solidFill>
                          <a:sym typeface="+mn-ea"/>
                        </a:rPr>
                        <a:t>1.Gaurav Ranjan</a:t>
                      </a:r>
                    </a:p>
                  </a:txBody>
                  <a:tcPr>
                    <a:solidFill>
                      <a:schemeClr val="accent6">
                        <a:lumMod val="20000"/>
                        <a:lumOff val="80000"/>
                      </a:schemeClr>
                    </a:solidFill>
                  </a:tcPr>
                </a:tc>
                <a:tc>
                  <a:txBody>
                    <a:bodyPr/>
                    <a:lstStyle/>
                    <a:p>
                      <a:pPr>
                        <a:buNone/>
                      </a:pPr>
                      <a:r>
                        <a:rPr lang="en-US" b="0" dirty="0">
                          <a:solidFill>
                            <a:schemeClr val="accent6">
                              <a:lumMod val="50000"/>
                            </a:schemeClr>
                          </a:solidFill>
                        </a:rPr>
                        <a:t>2528312</a:t>
                      </a:r>
                    </a:p>
                  </a:txBody>
                  <a:tcPr>
                    <a:solidFill>
                      <a:schemeClr val="accent6">
                        <a:lumMod val="20000"/>
                        <a:lumOff val="80000"/>
                      </a:schemeClr>
                    </a:solidFill>
                  </a:tcPr>
                </a:tc>
                <a:extLst>
                  <a:ext uri="{0D108BD9-81ED-4DB2-BD59-A6C34878D82A}">
                    <a16:rowId xmlns:a16="http://schemas.microsoft.com/office/drawing/2014/main" val="10000"/>
                  </a:ext>
                </a:extLst>
              </a:tr>
              <a:tr h="398671">
                <a:tc>
                  <a:txBody>
                    <a:bodyPr/>
                    <a:lstStyle/>
                    <a:p>
                      <a:pPr>
                        <a:buNone/>
                      </a:pPr>
                      <a:r>
                        <a:rPr lang="en-US" sz="1400" dirty="0">
                          <a:solidFill>
                            <a:schemeClr val="accent6">
                              <a:lumMod val="50000"/>
                            </a:schemeClr>
                          </a:solidFill>
                          <a:sym typeface="+mn-ea"/>
                        </a:rPr>
                        <a:t>2.Hemalatha K</a:t>
                      </a:r>
                    </a:p>
                  </a:txBody>
                  <a:tcPr>
                    <a:solidFill>
                      <a:schemeClr val="accent6">
                        <a:lumMod val="40000"/>
                        <a:lumOff val="60000"/>
                      </a:schemeClr>
                    </a:solidFill>
                  </a:tcPr>
                </a:tc>
                <a:tc>
                  <a:txBody>
                    <a:bodyPr/>
                    <a:lstStyle/>
                    <a:p>
                      <a:pPr>
                        <a:buNone/>
                      </a:pPr>
                      <a:r>
                        <a:rPr lang="en-US">
                          <a:solidFill>
                            <a:schemeClr val="accent6">
                              <a:lumMod val="50000"/>
                            </a:schemeClr>
                          </a:solidFill>
                        </a:rPr>
                        <a:t>2530722</a:t>
                      </a:r>
                    </a:p>
                  </a:txBody>
                  <a:tcPr>
                    <a:solidFill>
                      <a:schemeClr val="accent6">
                        <a:lumMod val="40000"/>
                        <a:lumOff val="60000"/>
                      </a:schemeClr>
                    </a:solidFill>
                  </a:tcPr>
                </a:tc>
                <a:extLst>
                  <a:ext uri="{0D108BD9-81ED-4DB2-BD59-A6C34878D82A}">
                    <a16:rowId xmlns:a16="http://schemas.microsoft.com/office/drawing/2014/main" val="10001"/>
                  </a:ext>
                </a:extLst>
              </a:tr>
              <a:tr h="5523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400" dirty="0">
                          <a:solidFill>
                            <a:schemeClr val="accent6">
                              <a:lumMod val="50000"/>
                            </a:schemeClr>
                          </a:solidFill>
                          <a:sym typeface="+mn-ea"/>
                        </a:rPr>
                        <a:t>3.Subhasree X</a:t>
                      </a:r>
                    </a:p>
                    <a:p>
                      <a:pPr>
                        <a:buNone/>
                      </a:pPr>
                      <a:endParaRPr lang="en-US" sz="1400" dirty="0">
                        <a:solidFill>
                          <a:schemeClr val="accent6">
                            <a:lumMod val="50000"/>
                          </a:schemeClr>
                        </a:solidFill>
                        <a:sym typeface="+mn-ea"/>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solidFill>
                            <a:schemeClr val="accent6">
                              <a:lumMod val="50000"/>
                            </a:schemeClr>
                          </a:solidFill>
                        </a:rPr>
                        <a:t>2530835</a:t>
                      </a:r>
                    </a:p>
                    <a:p>
                      <a:pPr>
                        <a:buNone/>
                      </a:pPr>
                      <a:endParaRPr lang="en-US" dirty="0">
                        <a:solidFill>
                          <a:schemeClr val="accent6">
                            <a:lumMod val="50000"/>
                          </a:schemeClr>
                        </a:solidFill>
                      </a:endParaRPr>
                    </a:p>
                  </a:txBody>
                  <a:tcPr>
                    <a:solidFill>
                      <a:schemeClr val="accent6">
                        <a:lumMod val="20000"/>
                        <a:lumOff val="80000"/>
                      </a:schemeClr>
                    </a:solidFill>
                  </a:tcPr>
                </a:tc>
                <a:extLst>
                  <a:ext uri="{0D108BD9-81ED-4DB2-BD59-A6C34878D82A}">
                    <a16:rowId xmlns:a16="http://schemas.microsoft.com/office/drawing/2014/main" val="804241984"/>
                  </a:ext>
                </a:extLst>
              </a:tr>
              <a:tr h="389266">
                <a:tc>
                  <a:txBody>
                    <a:bodyPr/>
                    <a:lstStyle/>
                    <a:p>
                      <a:pPr>
                        <a:buNone/>
                      </a:pPr>
                      <a:r>
                        <a:rPr lang="en-US" sz="1400" dirty="0">
                          <a:solidFill>
                            <a:schemeClr val="accent6">
                              <a:lumMod val="50000"/>
                            </a:schemeClr>
                          </a:solidFill>
                          <a:sym typeface="+mn-ea"/>
                        </a:rPr>
                        <a:t>4.Madhuvarshini S</a:t>
                      </a:r>
                    </a:p>
                  </a:txBody>
                  <a:tcPr>
                    <a:solidFill>
                      <a:schemeClr val="accent6">
                        <a:lumMod val="20000"/>
                        <a:lumOff val="80000"/>
                      </a:schemeClr>
                    </a:solidFill>
                  </a:tcPr>
                </a:tc>
                <a:tc>
                  <a:txBody>
                    <a:bodyPr/>
                    <a:lstStyle/>
                    <a:p>
                      <a:pPr>
                        <a:buNone/>
                      </a:pPr>
                      <a:r>
                        <a:rPr lang="en-US" dirty="0">
                          <a:solidFill>
                            <a:schemeClr val="accent6">
                              <a:lumMod val="50000"/>
                            </a:schemeClr>
                          </a:solidFill>
                        </a:rPr>
                        <a:t>2530134</a:t>
                      </a:r>
                    </a:p>
                  </a:txBody>
                  <a:tcPr>
                    <a:solidFill>
                      <a:schemeClr val="accent6">
                        <a:lumMod val="20000"/>
                        <a:lumOff val="80000"/>
                      </a:schemeClr>
                    </a:solidFill>
                  </a:tcPr>
                </a:tc>
                <a:extLst>
                  <a:ext uri="{0D108BD9-81ED-4DB2-BD59-A6C34878D82A}">
                    <a16:rowId xmlns:a16="http://schemas.microsoft.com/office/drawing/2014/main" val="10002"/>
                  </a:ext>
                </a:extLst>
              </a:tr>
              <a:tr h="421228">
                <a:tc>
                  <a:txBody>
                    <a:bodyPr/>
                    <a:lstStyle/>
                    <a:p>
                      <a:pPr>
                        <a:buNone/>
                      </a:pPr>
                      <a:r>
                        <a:rPr lang="en-US" sz="1400">
                          <a:solidFill>
                            <a:schemeClr val="accent6">
                              <a:lumMod val="50000"/>
                            </a:schemeClr>
                          </a:solidFill>
                          <a:sym typeface="+mn-ea"/>
                        </a:rPr>
                        <a:t>5.A Poojha</a:t>
                      </a:r>
                    </a:p>
                  </a:txBody>
                  <a:tcPr>
                    <a:solidFill>
                      <a:schemeClr val="accent6">
                        <a:lumMod val="40000"/>
                        <a:lumOff val="60000"/>
                      </a:schemeClr>
                    </a:solidFill>
                  </a:tcPr>
                </a:tc>
                <a:tc>
                  <a:txBody>
                    <a:bodyPr/>
                    <a:lstStyle/>
                    <a:p>
                      <a:pPr>
                        <a:buNone/>
                      </a:pPr>
                      <a:r>
                        <a:rPr lang="en-US">
                          <a:solidFill>
                            <a:schemeClr val="accent6">
                              <a:lumMod val="50000"/>
                            </a:schemeClr>
                          </a:solidFill>
                        </a:rPr>
                        <a:t>2530427</a:t>
                      </a:r>
                    </a:p>
                  </a:txBody>
                  <a:tcPr>
                    <a:solidFill>
                      <a:schemeClr val="accent6">
                        <a:lumMod val="40000"/>
                        <a:lumOff val="60000"/>
                      </a:schemeClr>
                    </a:solidFill>
                  </a:tcPr>
                </a:tc>
                <a:extLst>
                  <a:ext uri="{0D108BD9-81ED-4DB2-BD59-A6C34878D82A}">
                    <a16:rowId xmlns:a16="http://schemas.microsoft.com/office/drawing/2014/main" val="10003"/>
                  </a:ext>
                </a:extLst>
              </a:tr>
              <a:tr h="552392">
                <a:tc>
                  <a:txBody>
                    <a:bodyPr/>
                    <a:lstStyle/>
                    <a:p>
                      <a:pPr>
                        <a:buNone/>
                      </a:pPr>
                      <a:r>
                        <a:rPr lang="en-US">
                          <a:solidFill>
                            <a:schemeClr val="accent6">
                              <a:lumMod val="50000"/>
                            </a:schemeClr>
                          </a:solidFill>
                        </a:rPr>
                        <a:t>6.</a:t>
                      </a:r>
                      <a:r>
                        <a:rPr lang="en-US" sz="1400">
                          <a:solidFill>
                            <a:schemeClr val="accent6">
                              <a:lumMod val="50000"/>
                            </a:schemeClr>
                          </a:solidFill>
                          <a:sym typeface="+mn-ea"/>
                        </a:rPr>
                        <a:t>Yoghashree M</a:t>
                      </a:r>
                      <a:endParaRPr lang="en-US" sz="1400">
                        <a:solidFill>
                          <a:schemeClr val="accent6">
                            <a:lumMod val="50000"/>
                          </a:schemeClr>
                        </a:solidFill>
                      </a:endParaRPr>
                    </a:p>
                    <a:p>
                      <a:pPr>
                        <a:buNone/>
                      </a:pPr>
                      <a:endParaRPr lang="en-US" sz="1400">
                        <a:solidFill>
                          <a:schemeClr val="accent6">
                            <a:lumMod val="50000"/>
                          </a:schemeClr>
                        </a:solidFill>
                      </a:endParaRPr>
                    </a:p>
                  </a:txBody>
                  <a:tcPr>
                    <a:solidFill>
                      <a:schemeClr val="accent6">
                        <a:lumMod val="20000"/>
                        <a:lumOff val="80000"/>
                      </a:schemeClr>
                    </a:solidFill>
                  </a:tcPr>
                </a:tc>
                <a:tc>
                  <a:txBody>
                    <a:bodyPr/>
                    <a:lstStyle/>
                    <a:p>
                      <a:pPr>
                        <a:buNone/>
                      </a:pPr>
                      <a:r>
                        <a:rPr lang="en-US">
                          <a:solidFill>
                            <a:schemeClr val="accent6">
                              <a:lumMod val="50000"/>
                            </a:schemeClr>
                          </a:solidFill>
                        </a:rPr>
                        <a:t>2530035</a:t>
                      </a:r>
                    </a:p>
                  </a:txBody>
                  <a:tcPr>
                    <a:solidFill>
                      <a:schemeClr val="accent6">
                        <a:lumMod val="20000"/>
                        <a:lumOff val="80000"/>
                      </a:schemeClr>
                    </a:solidFill>
                  </a:tcPr>
                </a:tc>
                <a:extLst>
                  <a:ext uri="{0D108BD9-81ED-4DB2-BD59-A6C34878D82A}">
                    <a16:rowId xmlns:a16="http://schemas.microsoft.com/office/drawing/2014/main" val="10004"/>
                  </a:ext>
                </a:extLst>
              </a:tr>
              <a:tr h="552392">
                <a:tc>
                  <a:txBody>
                    <a:bodyPr/>
                    <a:lstStyle/>
                    <a:p>
                      <a:pPr>
                        <a:buNone/>
                      </a:pPr>
                      <a:r>
                        <a:rPr lang="en-US" sz="1400">
                          <a:solidFill>
                            <a:schemeClr val="accent6">
                              <a:lumMod val="50000"/>
                            </a:schemeClr>
                          </a:solidFill>
                          <a:sym typeface="+mn-ea"/>
                        </a:rPr>
                        <a:t>7.Sinduja Sivabalan</a:t>
                      </a:r>
                      <a:endParaRPr lang="en-US" sz="1400">
                        <a:solidFill>
                          <a:schemeClr val="accent6">
                            <a:lumMod val="50000"/>
                          </a:schemeClr>
                        </a:solidFill>
                      </a:endParaRPr>
                    </a:p>
                    <a:p>
                      <a:pPr>
                        <a:buNone/>
                      </a:pPr>
                      <a:endParaRPr lang="en-US" sz="1400">
                        <a:solidFill>
                          <a:schemeClr val="accent6">
                            <a:lumMod val="50000"/>
                          </a:schemeClr>
                        </a:solidFill>
                      </a:endParaRPr>
                    </a:p>
                  </a:txBody>
                  <a:tcPr>
                    <a:solidFill>
                      <a:schemeClr val="accent6">
                        <a:lumMod val="40000"/>
                        <a:lumOff val="60000"/>
                      </a:schemeClr>
                    </a:solidFill>
                  </a:tcPr>
                </a:tc>
                <a:tc>
                  <a:txBody>
                    <a:bodyPr/>
                    <a:lstStyle/>
                    <a:p>
                      <a:pPr>
                        <a:buNone/>
                      </a:pPr>
                      <a:r>
                        <a:rPr lang="en-US">
                          <a:solidFill>
                            <a:schemeClr val="accent6">
                              <a:lumMod val="50000"/>
                            </a:schemeClr>
                          </a:solidFill>
                        </a:rPr>
                        <a:t>2528162</a:t>
                      </a:r>
                    </a:p>
                  </a:txBody>
                  <a:tcPr>
                    <a:solidFill>
                      <a:schemeClr val="accent6">
                        <a:lumMod val="40000"/>
                        <a:lumOff val="60000"/>
                      </a:schemeClr>
                    </a:solidFill>
                  </a:tcPr>
                </a:tc>
                <a:extLst>
                  <a:ext uri="{0D108BD9-81ED-4DB2-BD59-A6C34878D82A}">
                    <a16:rowId xmlns:a16="http://schemas.microsoft.com/office/drawing/2014/main" val="10005"/>
                  </a:ext>
                </a:extLst>
              </a:tr>
              <a:tr h="552392">
                <a:tc>
                  <a:txBody>
                    <a:bodyPr/>
                    <a:lstStyle/>
                    <a:p>
                      <a:pPr>
                        <a:buNone/>
                      </a:pPr>
                      <a:r>
                        <a:rPr lang="en-US" sz="1400">
                          <a:solidFill>
                            <a:schemeClr val="accent6">
                              <a:lumMod val="50000"/>
                            </a:schemeClr>
                          </a:solidFill>
                          <a:sym typeface="+mn-ea"/>
                        </a:rPr>
                        <a:t>8.Rajeshwari C</a:t>
                      </a:r>
                      <a:endParaRPr lang="en-US" sz="1400">
                        <a:solidFill>
                          <a:schemeClr val="accent6">
                            <a:lumMod val="50000"/>
                          </a:schemeClr>
                        </a:solidFill>
                      </a:endParaRPr>
                    </a:p>
                    <a:p>
                      <a:pPr>
                        <a:buNone/>
                      </a:pPr>
                      <a:endParaRPr lang="en-US" sz="1400">
                        <a:solidFill>
                          <a:schemeClr val="accent6">
                            <a:lumMod val="50000"/>
                          </a:schemeClr>
                        </a:solidFill>
                      </a:endParaRPr>
                    </a:p>
                  </a:txBody>
                  <a:tcPr>
                    <a:solidFill>
                      <a:schemeClr val="accent6">
                        <a:lumMod val="20000"/>
                        <a:lumOff val="80000"/>
                      </a:schemeClr>
                    </a:solidFill>
                  </a:tcPr>
                </a:tc>
                <a:tc>
                  <a:txBody>
                    <a:bodyPr/>
                    <a:lstStyle/>
                    <a:p>
                      <a:pPr>
                        <a:buNone/>
                      </a:pPr>
                      <a:r>
                        <a:rPr lang="en-US">
                          <a:solidFill>
                            <a:schemeClr val="accent6">
                              <a:lumMod val="50000"/>
                            </a:schemeClr>
                          </a:solidFill>
                        </a:rPr>
                        <a:t>2528472</a:t>
                      </a:r>
                    </a:p>
                  </a:txBody>
                  <a:tcPr>
                    <a:solidFill>
                      <a:schemeClr val="accent6">
                        <a:lumMod val="20000"/>
                        <a:lumOff val="80000"/>
                      </a:schemeClr>
                    </a:solidFill>
                  </a:tcPr>
                </a:tc>
                <a:extLst>
                  <a:ext uri="{0D108BD9-81ED-4DB2-BD59-A6C34878D82A}">
                    <a16:rowId xmlns:a16="http://schemas.microsoft.com/office/drawing/2014/main" val="10006"/>
                  </a:ext>
                </a:extLst>
              </a:tr>
              <a:tr h="552392">
                <a:tc>
                  <a:txBody>
                    <a:bodyPr/>
                    <a:lstStyle/>
                    <a:p>
                      <a:pPr>
                        <a:buNone/>
                      </a:pPr>
                      <a:r>
                        <a:rPr lang="en-US">
                          <a:solidFill>
                            <a:schemeClr val="accent6">
                              <a:lumMod val="50000"/>
                            </a:schemeClr>
                          </a:solidFill>
                        </a:rPr>
                        <a:t>9.</a:t>
                      </a:r>
                      <a:r>
                        <a:rPr lang="en-US" sz="1400">
                          <a:solidFill>
                            <a:schemeClr val="accent6">
                              <a:lumMod val="50000"/>
                            </a:schemeClr>
                          </a:solidFill>
                          <a:sym typeface="+mn-ea"/>
                        </a:rPr>
                        <a:t>Prasanna Santhosh Kumar</a:t>
                      </a:r>
                      <a:endParaRPr lang="en-US" sz="1400">
                        <a:solidFill>
                          <a:schemeClr val="accent6">
                            <a:lumMod val="50000"/>
                          </a:schemeClr>
                        </a:solidFill>
                      </a:endParaRPr>
                    </a:p>
                    <a:p>
                      <a:pPr>
                        <a:buNone/>
                      </a:pPr>
                      <a:endParaRPr lang="en-US" sz="1400">
                        <a:solidFill>
                          <a:schemeClr val="accent6">
                            <a:lumMod val="50000"/>
                          </a:schemeClr>
                        </a:solidFill>
                      </a:endParaRPr>
                    </a:p>
                  </a:txBody>
                  <a:tcPr>
                    <a:solidFill>
                      <a:schemeClr val="accent6">
                        <a:lumMod val="40000"/>
                        <a:lumOff val="60000"/>
                      </a:schemeClr>
                    </a:solidFill>
                  </a:tcPr>
                </a:tc>
                <a:tc>
                  <a:txBody>
                    <a:bodyPr/>
                    <a:lstStyle/>
                    <a:p>
                      <a:pPr>
                        <a:buNone/>
                      </a:pPr>
                      <a:r>
                        <a:rPr lang="en-US" dirty="0">
                          <a:solidFill>
                            <a:schemeClr val="accent6">
                              <a:lumMod val="50000"/>
                            </a:schemeClr>
                          </a:solidFill>
                        </a:rPr>
                        <a:t>2530009</a:t>
                      </a:r>
                    </a:p>
                  </a:txBody>
                  <a:tcPr>
                    <a:solidFill>
                      <a:schemeClr val="accent6">
                        <a:lumMod val="40000"/>
                        <a:lumOff val="60000"/>
                      </a:schemeClr>
                    </a:solidFill>
                  </a:tcPr>
                </a:tc>
                <a:extLst>
                  <a:ext uri="{0D108BD9-81ED-4DB2-BD59-A6C34878D82A}">
                    <a16:rowId xmlns:a16="http://schemas.microsoft.com/office/drawing/2014/main" val="10007"/>
                  </a:ext>
                </a:extLst>
              </a:tr>
            </a:tbl>
          </a:graphicData>
        </a:graphic>
      </p:graphicFrame>
      <p:sp>
        <p:nvSpPr>
          <p:cNvPr id="6" name="Text Box 5"/>
          <p:cNvSpPr txBox="1"/>
          <p:nvPr/>
        </p:nvSpPr>
        <p:spPr>
          <a:xfrm>
            <a:off x="294866" y="169063"/>
            <a:ext cx="8258175" cy="398780"/>
          </a:xfrm>
          <a:prstGeom prst="rect">
            <a:avLst/>
          </a:prstGeom>
          <a:noFill/>
        </p:spPr>
        <p:txBody>
          <a:bodyPr wrap="square" rtlCol="0" anchor="t">
            <a:spAutoFit/>
          </a:bodyPr>
          <a:lstStyle/>
          <a:p>
            <a:pPr marL="0" lvl="0" indent="0" algn="ctr" rtl="0">
              <a:spcBef>
                <a:spcPts val="0"/>
              </a:spcBef>
              <a:spcAft>
                <a:spcPts val="0"/>
              </a:spcAft>
              <a:buNone/>
            </a:pPr>
            <a:r>
              <a:rPr lang="en-GB" sz="2000" dirty="0">
                <a:solidFill>
                  <a:schemeClr val="accent6">
                    <a:lumMod val="50000"/>
                  </a:schemeClr>
                </a:solidFill>
                <a:effectLst>
                  <a:outerShdw blurRad="38100" dist="19050" dir="2700000" algn="tl" rotWithShape="0">
                    <a:schemeClr val="dk1">
                      <a:alpha val="40000"/>
                    </a:schemeClr>
                  </a:outerShdw>
                </a:effectLst>
                <a:latin typeface="+mj-ea"/>
                <a:cs typeface="+mj-ea"/>
                <a:sym typeface="+mn-ea"/>
              </a:rPr>
              <a:t>2</a:t>
            </a:r>
            <a:r>
              <a:rPr lang="en-GB" sz="2000" dirty="0">
                <a:solidFill>
                  <a:schemeClr val="accent6">
                    <a:lumMod val="50000"/>
                  </a:schemeClr>
                </a:solidFill>
                <a:effectLst>
                  <a:outerShdw blurRad="38100" dist="25400" dir="5400000" algn="ctr" rotWithShape="0">
                    <a:srgbClr val="6E747A">
                      <a:alpha val="43000"/>
                    </a:srgbClr>
                  </a:outerShdw>
                </a:effectLst>
                <a:latin typeface="+mj-ea"/>
                <a:cs typeface="+mj-ea"/>
                <a:sym typeface="+mn-ea"/>
              </a:rPr>
              <a:t>28 Java SL VS - RLL- Group 6 </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8.jpeg"/>
          <p:cNvPicPr>
            <a:picLocks noChangeAspect="1"/>
          </p:cNvPicPr>
          <p:nvPr/>
        </p:nvPicPr>
        <p:blipFill>
          <a:blip r:embed="rId2" cstate="print"/>
          <a:stretch>
            <a:fillRect/>
          </a:stretch>
        </p:blipFill>
        <p:spPr>
          <a:xfrm>
            <a:off x="4469765" y="479425"/>
            <a:ext cx="4102100" cy="3730625"/>
          </a:xfrm>
          <a:prstGeom prst="rect">
            <a:avLst/>
          </a:prstGeom>
        </p:spPr>
      </p:pic>
      <p:sp>
        <p:nvSpPr>
          <p:cNvPr id="27" name="TextBox 26"/>
          <p:cNvSpPr txBox="1"/>
          <p:nvPr/>
        </p:nvSpPr>
        <p:spPr>
          <a:xfrm>
            <a:off x="467985" y="4537035"/>
            <a:ext cx="3312368" cy="306705"/>
          </a:xfrm>
          <a:prstGeom prst="rect">
            <a:avLst/>
          </a:prstGeom>
          <a:noFill/>
        </p:spPr>
        <p:txBody>
          <a:bodyPr wrap="square" rtlCol="0">
            <a:spAutoFit/>
          </a:bodyPr>
          <a:lstStyle/>
          <a:p>
            <a:r>
              <a:rPr lang="en-IN" dirty="0">
                <a:solidFill>
                  <a:schemeClr val="accent6">
                    <a:lumMod val="75000"/>
                  </a:schemeClr>
                </a:solidFill>
              </a:rPr>
              <a:t>Adding products to cart</a:t>
            </a:r>
          </a:p>
        </p:txBody>
      </p:sp>
      <p:sp>
        <p:nvSpPr>
          <p:cNvPr id="4" name="TextBox 26"/>
          <p:cNvSpPr txBox="1"/>
          <p:nvPr/>
        </p:nvSpPr>
        <p:spPr>
          <a:xfrm>
            <a:off x="4751060" y="4474170"/>
            <a:ext cx="3312368" cy="306705"/>
          </a:xfrm>
          <a:prstGeom prst="rect">
            <a:avLst/>
          </a:prstGeom>
          <a:noFill/>
        </p:spPr>
        <p:txBody>
          <a:bodyPr wrap="square" rtlCol="0">
            <a:spAutoFit/>
          </a:bodyPr>
          <a:lstStyle/>
          <a:p>
            <a:r>
              <a:rPr lang="en-IN" dirty="0">
                <a:solidFill>
                  <a:schemeClr val="accent6">
                    <a:lumMod val="75000"/>
                  </a:schemeClr>
                </a:solidFill>
              </a:rPr>
              <a:t>Final Billing Page</a:t>
            </a:r>
          </a:p>
        </p:txBody>
      </p:sp>
      <p:pic>
        <p:nvPicPr>
          <p:cNvPr id="13" name="Picture 12" descr="12.jpeg"/>
          <p:cNvPicPr>
            <a:picLocks noChangeAspect="1"/>
          </p:cNvPicPr>
          <p:nvPr/>
        </p:nvPicPr>
        <p:blipFill>
          <a:blip r:embed="rId3" cstate="print"/>
          <a:stretch>
            <a:fillRect/>
          </a:stretch>
        </p:blipFill>
        <p:spPr>
          <a:xfrm>
            <a:off x="160020" y="532765"/>
            <a:ext cx="3928110" cy="3677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7.jpeg"/>
          <p:cNvPicPr>
            <a:picLocks noChangeAspect="1"/>
          </p:cNvPicPr>
          <p:nvPr/>
        </p:nvPicPr>
        <p:blipFill>
          <a:blip r:embed="rId2" cstate="print"/>
          <a:stretch>
            <a:fillRect/>
          </a:stretch>
        </p:blipFill>
        <p:spPr>
          <a:xfrm>
            <a:off x="521335" y="335915"/>
            <a:ext cx="3943985" cy="3630295"/>
          </a:xfrm>
          <a:prstGeom prst="rect">
            <a:avLst/>
          </a:prstGeom>
        </p:spPr>
      </p:pic>
      <p:sp>
        <p:nvSpPr>
          <p:cNvPr id="27" name="TextBox 26"/>
          <p:cNvSpPr txBox="1"/>
          <p:nvPr/>
        </p:nvSpPr>
        <p:spPr>
          <a:xfrm>
            <a:off x="5337800" y="4270335"/>
            <a:ext cx="3312368" cy="369332"/>
          </a:xfrm>
          <a:prstGeom prst="rect">
            <a:avLst/>
          </a:prstGeom>
          <a:noFill/>
        </p:spPr>
        <p:txBody>
          <a:bodyPr wrap="square" rtlCol="0">
            <a:spAutoFit/>
          </a:bodyPr>
          <a:lstStyle/>
          <a:p>
            <a:r>
              <a:rPr lang="en-IN" dirty="0">
                <a:solidFill>
                  <a:schemeClr val="accent6">
                    <a:lumMod val="75000"/>
                  </a:schemeClr>
                </a:solidFill>
              </a:rPr>
              <a:t>After payment order </a:t>
            </a:r>
            <a:r>
              <a:rPr lang="en-IN" dirty="0" err="1">
                <a:solidFill>
                  <a:schemeClr val="accent6">
                    <a:lumMod val="75000"/>
                  </a:schemeClr>
                </a:solidFill>
              </a:rPr>
              <a:t>cofirmed</a:t>
            </a:r>
          </a:p>
        </p:txBody>
      </p:sp>
      <p:sp>
        <p:nvSpPr>
          <p:cNvPr id="26" name="TextBox 25"/>
          <p:cNvSpPr txBox="1"/>
          <p:nvPr/>
        </p:nvSpPr>
        <p:spPr>
          <a:xfrm>
            <a:off x="1099078" y="4270335"/>
            <a:ext cx="2110733" cy="369332"/>
          </a:xfrm>
          <a:prstGeom prst="rect">
            <a:avLst/>
          </a:prstGeom>
          <a:noFill/>
        </p:spPr>
        <p:txBody>
          <a:bodyPr wrap="square" rtlCol="0">
            <a:spAutoFit/>
          </a:bodyPr>
          <a:lstStyle/>
          <a:p>
            <a:r>
              <a:rPr lang="en-IN" dirty="0">
                <a:solidFill>
                  <a:schemeClr val="accent6">
                    <a:lumMod val="75000"/>
                  </a:schemeClr>
                </a:solidFill>
              </a:rPr>
              <a:t>Card details </a:t>
            </a:r>
          </a:p>
        </p:txBody>
      </p:sp>
      <p:pic>
        <p:nvPicPr>
          <p:cNvPr id="10" name="Picture 9" descr="9.jpeg"/>
          <p:cNvPicPr>
            <a:picLocks noChangeAspect="1"/>
          </p:cNvPicPr>
          <p:nvPr/>
        </p:nvPicPr>
        <p:blipFill>
          <a:blip r:embed="rId3" cstate="print"/>
          <a:stretch>
            <a:fillRect/>
          </a:stretch>
        </p:blipFill>
        <p:spPr>
          <a:xfrm>
            <a:off x="4657090" y="335915"/>
            <a:ext cx="3875405" cy="3789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15.jpeg"/>
          <p:cNvPicPr>
            <a:picLocks noChangeAspect="1"/>
          </p:cNvPicPr>
          <p:nvPr/>
        </p:nvPicPr>
        <p:blipFill>
          <a:blip r:embed="rId3" cstate="print"/>
          <a:stretch>
            <a:fillRect/>
          </a:stretch>
        </p:blipFill>
        <p:spPr>
          <a:xfrm>
            <a:off x="170180" y="486410"/>
            <a:ext cx="4117975" cy="3898265"/>
          </a:xfrm>
          <a:prstGeom prst="rect">
            <a:avLst/>
          </a:prstGeom>
        </p:spPr>
      </p:pic>
      <p:sp>
        <p:nvSpPr>
          <p:cNvPr id="7" name="TextBox 6"/>
          <p:cNvSpPr txBox="1"/>
          <p:nvPr/>
        </p:nvSpPr>
        <p:spPr>
          <a:xfrm>
            <a:off x="454819" y="4551359"/>
            <a:ext cx="3764850" cy="369332"/>
          </a:xfrm>
          <a:prstGeom prst="rect">
            <a:avLst/>
          </a:prstGeom>
          <a:noFill/>
        </p:spPr>
        <p:txBody>
          <a:bodyPr wrap="square" rtlCol="0">
            <a:spAutoFit/>
          </a:bodyPr>
          <a:lstStyle/>
          <a:p>
            <a:r>
              <a:rPr lang="en-US" dirty="0">
                <a:solidFill>
                  <a:schemeClr val="accent6">
                    <a:lumMod val="75000"/>
                  </a:schemeClr>
                </a:solidFill>
              </a:rPr>
              <a:t>Admin Managing the customers</a:t>
            </a:r>
          </a:p>
        </p:txBody>
      </p:sp>
      <p:sp>
        <p:nvSpPr>
          <p:cNvPr id="4" name="Text Box 3"/>
          <p:cNvSpPr txBox="1"/>
          <p:nvPr/>
        </p:nvSpPr>
        <p:spPr>
          <a:xfrm>
            <a:off x="4819015" y="4474845"/>
            <a:ext cx="3209290" cy="521970"/>
          </a:xfrm>
          <a:prstGeom prst="rect">
            <a:avLst/>
          </a:prstGeom>
          <a:noFill/>
        </p:spPr>
        <p:txBody>
          <a:bodyPr wrap="square" rtlCol="0" anchor="t">
            <a:spAutoFit/>
          </a:bodyPr>
          <a:lstStyle/>
          <a:p>
            <a:r>
              <a:rPr lang="en-IN" altLang="en-US" dirty="0">
                <a:solidFill>
                  <a:schemeClr val="accent6">
                    <a:lumMod val="75000"/>
                  </a:schemeClr>
                </a:solidFill>
                <a:sym typeface="+mn-ea"/>
              </a:rPr>
              <a:t>A</a:t>
            </a:r>
            <a:r>
              <a:rPr lang="en-US" dirty="0">
                <a:solidFill>
                  <a:schemeClr val="accent6">
                    <a:lumMod val="75000"/>
                  </a:schemeClr>
                </a:solidFill>
                <a:sym typeface="+mn-ea"/>
              </a:rPr>
              <a:t>dmin Managing the customers</a:t>
            </a:r>
            <a:endParaRPr lang="en-US" dirty="0">
              <a:solidFill>
                <a:schemeClr val="accent6">
                  <a:lumMod val="75000"/>
                </a:schemeClr>
              </a:solidFill>
            </a:endParaRPr>
          </a:p>
          <a:p>
            <a:endParaRPr lang="en-US" dirty="0">
              <a:solidFill>
                <a:schemeClr val="accent6">
                  <a:lumMod val="75000"/>
                </a:schemeClr>
              </a:solidFill>
            </a:endParaRPr>
          </a:p>
        </p:txBody>
      </p:sp>
      <p:pic>
        <p:nvPicPr>
          <p:cNvPr id="5" name="Picture 4" descr="PIC ADMIN"/>
          <p:cNvPicPr>
            <a:picLocks noChangeAspect="1"/>
          </p:cNvPicPr>
          <p:nvPr/>
        </p:nvPicPr>
        <p:blipFill>
          <a:blip r:embed="rId4"/>
          <a:stretch>
            <a:fillRect/>
          </a:stretch>
        </p:blipFill>
        <p:spPr>
          <a:xfrm>
            <a:off x="4471035" y="486410"/>
            <a:ext cx="4392295" cy="3844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105" y="1441450"/>
            <a:ext cx="7717790" cy="1786890"/>
          </a:xfrm>
        </p:spPr>
        <p:txBody>
          <a:bodyPr/>
          <a:lstStyle/>
          <a:p>
            <a:r>
              <a:rPr lang="en-US" sz="7200">
                <a:solidFill>
                  <a:schemeClr val="accent6">
                    <a:lumMod val="75000"/>
                  </a:schemeClr>
                </a:solidFill>
              </a:rPr>
              <a:t>BACK</a:t>
            </a:r>
            <a:r>
              <a:rPr lang="en-US" sz="8800">
                <a:solidFill>
                  <a:schemeClr val="accent6">
                    <a:lumMod val="75000"/>
                  </a:schemeClr>
                </a:solidFill>
              </a:rPr>
              <a:t>-</a:t>
            </a:r>
            <a:r>
              <a:rPr lang="en-US" sz="7200">
                <a:solidFill>
                  <a:schemeClr val="accent6">
                    <a:lumMod val="75000"/>
                  </a:schemeClr>
                </a:solidFill>
              </a:rPr>
              <a:t>END</a:t>
            </a:r>
          </a:p>
        </p:txBody>
      </p:sp>
      <p:pic>
        <p:nvPicPr>
          <p:cNvPr id="6" name="Picture 5" descr="PIC"/>
          <p:cNvPicPr>
            <a:picLocks noChangeAspect="1"/>
          </p:cNvPicPr>
          <p:nvPr/>
        </p:nvPicPr>
        <p:blipFill>
          <a:blip r:embed="rId2"/>
          <a:stretch>
            <a:fillRect/>
          </a:stretch>
        </p:blipFill>
        <p:spPr>
          <a:xfrm>
            <a:off x="6588125" y="791210"/>
            <a:ext cx="2300605" cy="22898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altLang="en-US" sz="2400" dirty="0">
                <a:solidFill>
                  <a:schemeClr val="accent6">
                    <a:lumMod val="75000"/>
                  </a:schemeClr>
                </a:solidFill>
                <a:latin typeface="Arial" panose="020B0604020202020204"/>
                <a:sym typeface="+mn-ea"/>
              </a:rPr>
              <a:t>1.</a:t>
            </a:r>
            <a:r>
              <a:rPr lang="en-US" sz="2400" dirty="0">
                <a:solidFill>
                  <a:schemeClr val="accent6">
                    <a:lumMod val="75000"/>
                  </a:schemeClr>
                </a:solidFill>
                <a:latin typeface="Arial" panose="020B0604020202020204"/>
                <a:sym typeface="+mn-ea"/>
              </a:rPr>
              <a:t>Spring Boot is a Java framework, built on top of the Spring, used for developing web applications.</a:t>
            </a:r>
            <a:endParaRPr lang="en-US" sz="2400" b="0" i="0" dirty="0">
              <a:solidFill>
                <a:schemeClr val="accent6">
                  <a:lumMod val="75000"/>
                </a:schemeClr>
              </a:solidFill>
              <a:latin typeface="Arial" panose="020B0604020202020204"/>
            </a:endParaRPr>
          </a:p>
          <a:p>
            <a:r>
              <a:rPr lang="en-IN" altLang="en-US" sz="2400" dirty="0">
                <a:solidFill>
                  <a:schemeClr val="accent6">
                    <a:lumMod val="75000"/>
                  </a:schemeClr>
                </a:solidFill>
                <a:latin typeface="Arial" panose="020B0604020202020204"/>
                <a:sym typeface="+mn-ea"/>
              </a:rPr>
              <a:t>2.</a:t>
            </a:r>
            <a:r>
              <a:rPr lang="en-US" sz="2400" dirty="0">
                <a:solidFill>
                  <a:schemeClr val="accent6">
                    <a:lumMod val="75000"/>
                  </a:schemeClr>
                </a:solidFill>
                <a:latin typeface="Arial" panose="020B0604020202020204"/>
                <a:sym typeface="+mn-ea"/>
              </a:rPr>
              <a:t>Spring Boot is a backend framework that has become a major player in the enterprise Java </a:t>
            </a:r>
            <a:r>
              <a:rPr lang="en-US" sz="2400" dirty="0" err="1">
                <a:solidFill>
                  <a:schemeClr val="accent6">
                    <a:lumMod val="75000"/>
                  </a:schemeClr>
                </a:solidFill>
                <a:latin typeface="Arial" panose="020B0604020202020204"/>
                <a:sym typeface="+mn-ea"/>
              </a:rPr>
              <a:t>EE</a:t>
            </a:r>
            <a:r>
              <a:rPr lang="en-US" sz="2400" dirty="0">
                <a:solidFill>
                  <a:schemeClr val="accent6">
                    <a:lumMod val="75000"/>
                  </a:schemeClr>
                </a:solidFill>
                <a:latin typeface="Arial" panose="020B0604020202020204"/>
                <a:sym typeface="+mn-ea"/>
              </a:rPr>
              <a:t>.</a:t>
            </a:r>
            <a:endParaRPr lang="en-US" sz="2400" b="0" i="0" dirty="0">
              <a:solidFill>
                <a:schemeClr val="accent6">
                  <a:lumMod val="75000"/>
                </a:schemeClr>
              </a:solidFill>
              <a:latin typeface="Arial" panose="020B0604020202020204"/>
            </a:endParaRPr>
          </a:p>
          <a:p>
            <a:r>
              <a:rPr lang="en-IN" altLang="en-US" sz="2400" dirty="0">
                <a:solidFill>
                  <a:schemeClr val="accent6">
                    <a:lumMod val="75000"/>
                  </a:schemeClr>
                </a:solidFill>
                <a:latin typeface="Arial" panose="020B0604020202020204"/>
                <a:sym typeface="+mn-ea"/>
              </a:rPr>
              <a:t>3.</a:t>
            </a:r>
            <a:r>
              <a:rPr lang="en-US" sz="2400" dirty="0">
                <a:solidFill>
                  <a:schemeClr val="accent6">
                    <a:lumMod val="75000"/>
                  </a:schemeClr>
                </a:solidFill>
                <a:latin typeface="Arial" panose="020B0604020202020204"/>
                <a:sym typeface="+mn-ea"/>
              </a:rPr>
              <a:t>No requirement for complex XML configurations.</a:t>
            </a:r>
            <a:endParaRPr lang="en-US" sz="2400" b="0" i="0" dirty="0">
              <a:solidFill>
                <a:schemeClr val="accent6">
                  <a:lumMod val="75000"/>
                </a:schemeClr>
              </a:solidFill>
              <a:latin typeface="Arial" panose="020B0604020202020204"/>
            </a:endParaRPr>
          </a:p>
          <a:p>
            <a:r>
              <a:rPr lang="en-IN" altLang="en-US" sz="2400" dirty="0">
                <a:solidFill>
                  <a:schemeClr val="accent6">
                    <a:lumMod val="75000"/>
                  </a:schemeClr>
                </a:solidFill>
                <a:latin typeface="Arial" panose="020B0604020202020204"/>
                <a:sym typeface="+mn-ea"/>
              </a:rPr>
              <a:t>4.</a:t>
            </a:r>
            <a:r>
              <a:rPr lang="en-US" sz="2400" dirty="0">
                <a:solidFill>
                  <a:schemeClr val="accent6">
                    <a:lumMod val="75000"/>
                  </a:schemeClr>
                </a:solidFill>
                <a:latin typeface="Arial" panose="020B0604020202020204"/>
                <a:sym typeface="+mn-ea"/>
              </a:rPr>
              <a:t>It allows you to create REST APIs with minimal configurations.</a:t>
            </a:r>
            <a:endParaRPr lang="en-US" sz="2400" b="0" i="0" dirty="0">
              <a:solidFill>
                <a:schemeClr val="accent6">
                  <a:lumMod val="75000"/>
                </a:schemeClr>
              </a:solidFill>
              <a:latin typeface="Arial" panose="020B0604020202020204"/>
            </a:endParaRPr>
          </a:p>
          <a:p>
            <a:endParaRPr lang="en-US" sz="2400" b="0" i="0" dirty="0">
              <a:solidFill>
                <a:schemeClr val="accent6">
                  <a:lumMod val="50000"/>
                </a:schemeClr>
              </a:solidFill>
              <a:latin typeface="Arial" panose="020B0604020202020204"/>
            </a:endParaRPr>
          </a:p>
          <a:p>
            <a:endParaRPr lang="en-US" sz="2400" b="0" i="0" dirty="0">
              <a:solidFill>
                <a:schemeClr val="accent6">
                  <a:lumMod val="50000"/>
                </a:schemeClr>
              </a:solidFill>
              <a:latin typeface="Arial" panose="020B0604020202020204"/>
            </a:endParaRPr>
          </a:p>
        </p:txBody>
      </p:sp>
      <p:sp>
        <p:nvSpPr>
          <p:cNvPr id="3" name="Title 2"/>
          <p:cNvSpPr>
            <a:spLocks noGrp="1"/>
          </p:cNvSpPr>
          <p:nvPr>
            <p:ph type="title"/>
          </p:nvPr>
        </p:nvSpPr>
        <p:spPr/>
        <p:txBody>
          <a:bodyPr/>
          <a:lstStyle/>
          <a:p>
            <a:pPr algn="l"/>
            <a:br>
              <a:rPr lang="en-US" dirty="0"/>
            </a:br>
            <a:r>
              <a:rPr lang="en-IN" altLang="en-US" sz="3600">
                <a:ln/>
                <a:solidFill>
                  <a:schemeClr val="accent6">
                    <a:lumMod val="75000"/>
                  </a:schemeClr>
                </a:solidFill>
                <a:effectLst>
                  <a:outerShdw blurRad="38100" dist="25400" dir="5400000" algn="ctr" rotWithShape="0">
                    <a:srgbClr val="6E747A">
                      <a:alpha val="43000"/>
                    </a:srgbClr>
                  </a:outerShdw>
                </a:effectLst>
                <a:latin typeface="+mj-lt"/>
                <a:cs typeface="+mj-lt"/>
              </a:rPr>
              <a:t>SPRING BOOT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altLang="en-US" sz="1800">
                <a:solidFill>
                  <a:schemeClr val="accent6">
                    <a:lumMod val="75000"/>
                  </a:schemeClr>
                </a:solidFill>
              </a:rPr>
              <a:t>1.</a:t>
            </a:r>
            <a:r>
              <a:rPr lang="en-US" sz="1800">
                <a:solidFill>
                  <a:schemeClr val="accent6">
                    <a:lumMod val="75000"/>
                  </a:schemeClr>
                </a:solidFill>
              </a:rPr>
              <a:t>In Eclipse IDE, we have to create a new Maven Project using required Group </a:t>
            </a:r>
          </a:p>
          <a:p>
            <a:r>
              <a:rPr lang="en-US" sz="1800">
                <a:solidFill>
                  <a:schemeClr val="accent6">
                    <a:lumMod val="75000"/>
                  </a:schemeClr>
                </a:solidFill>
              </a:rPr>
              <a:t>Id , Artifact Id ,Packaging and version.</a:t>
            </a:r>
          </a:p>
          <a:p>
            <a:r>
              <a:rPr lang="en-IN" altLang="en-US" sz="1800">
                <a:solidFill>
                  <a:schemeClr val="accent6">
                    <a:lumMod val="75000"/>
                  </a:schemeClr>
                </a:solidFill>
              </a:rPr>
              <a:t>2.</a:t>
            </a:r>
            <a:r>
              <a:rPr lang="en-US" sz="1800">
                <a:solidFill>
                  <a:schemeClr val="accent6">
                    <a:lumMod val="75000"/>
                  </a:schemeClr>
                </a:solidFill>
              </a:rPr>
              <a:t> In POM.xml we need dependencies such as Spring Data JPA, Spring Boot </a:t>
            </a:r>
          </a:p>
          <a:p>
            <a:r>
              <a:rPr lang="en-IN" altLang="en-US" sz="1800">
                <a:solidFill>
                  <a:schemeClr val="accent6">
                    <a:lumMod val="75000"/>
                  </a:schemeClr>
                </a:solidFill>
              </a:rPr>
              <a:t>3.</a:t>
            </a:r>
            <a:r>
              <a:rPr lang="en-US" sz="1800">
                <a:solidFill>
                  <a:schemeClr val="accent6">
                    <a:lumMod val="75000"/>
                  </a:schemeClr>
                </a:solidFill>
              </a:rPr>
              <a:t>Devtools, MySQL Driver and Spring web to support Spring application.</a:t>
            </a:r>
          </a:p>
          <a:p>
            <a:r>
              <a:rPr lang="en-IN" altLang="en-US" sz="1800">
                <a:solidFill>
                  <a:schemeClr val="accent6">
                    <a:lumMod val="75000"/>
                  </a:schemeClr>
                </a:solidFill>
              </a:rPr>
              <a:t>4.</a:t>
            </a:r>
            <a:r>
              <a:rPr lang="en-US" sz="1800">
                <a:solidFill>
                  <a:schemeClr val="accent6">
                    <a:lumMod val="75000"/>
                  </a:schemeClr>
                </a:solidFill>
              </a:rPr>
              <a:t> Later we have to configure application. properties to connect with MySQL </a:t>
            </a:r>
            <a:r>
              <a:rPr lang="en-US" sz="1800">
                <a:solidFill>
                  <a:schemeClr val="accent6">
                    <a:lumMod val="75000"/>
                  </a:schemeClr>
                </a:solidFill>
                <a:sym typeface="+mn-ea"/>
              </a:rPr>
              <a:t>database.</a:t>
            </a:r>
            <a:endParaRPr lang="en-US" sz="1800">
              <a:solidFill>
                <a:schemeClr val="accent6">
                  <a:lumMod val="75000"/>
                </a:schemeClr>
              </a:solidFill>
            </a:endParaRPr>
          </a:p>
          <a:p>
            <a:r>
              <a:rPr lang="en-IN" altLang="en-US" sz="1800">
                <a:solidFill>
                  <a:schemeClr val="accent6">
                    <a:lumMod val="75000"/>
                  </a:schemeClr>
                </a:solidFill>
              </a:rPr>
              <a:t>5.</a:t>
            </a:r>
            <a:r>
              <a:rPr lang="en-US" sz="1800">
                <a:solidFill>
                  <a:schemeClr val="accent6">
                    <a:lumMod val="75000"/>
                  </a:schemeClr>
                </a:solidFill>
              </a:rPr>
              <a:t> By creating Model, Service, Repository, Controller Packages we can </a:t>
            </a:r>
            <a:r>
              <a:rPr lang="en-IN" altLang="en-US" sz="1800">
                <a:solidFill>
                  <a:schemeClr val="accent6">
                    <a:lumMod val="75000"/>
                  </a:schemeClr>
                </a:solidFill>
              </a:rPr>
              <a:t>   </a:t>
            </a:r>
            <a:r>
              <a:rPr lang="en-US" sz="1800">
                <a:solidFill>
                  <a:schemeClr val="accent6">
                    <a:lumMod val="75000"/>
                  </a:schemeClr>
                </a:solidFill>
              </a:rPr>
              <a:t>perform </a:t>
            </a:r>
            <a:r>
              <a:rPr lang="en-US" sz="1800">
                <a:solidFill>
                  <a:schemeClr val="accent6">
                    <a:lumMod val="75000"/>
                  </a:schemeClr>
                </a:solidFill>
                <a:sym typeface="+mn-ea"/>
              </a:rPr>
              <a:t>the required Business Logics</a:t>
            </a:r>
            <a:r>
              <a:rPr lang="en-IN" altLang="en-US" sz="1800">
                <a:solidFill>
                  <a:schemeClr val="accent6">
                    <a:lumMod val="75000"/>
                  </a:schemeClr>
                </a:solidFill>
                <a:sym typeface="+mn-ea"/>
              </a:rPr>
              <a:t>.</a:t>
            </a:r>
            <a:endParaRPr lang="en-US" sz="1800">
              <a:solidFill>
                <a:schemeClr val="accent6">
                  <a:lumMod val="75000"/>
                </a:schemeClr>
              </a:solidFill>
            </a:endParaRPr>
          </a:p>
          <a:p>
            <a:endParaRPr lang="en-US" sz="1800">
              <a:solidFill>
                <a:schemeClr val="accent6">
                  <a:lumMod val="75000"/>
                </a:schemeClr>
              </a:solidFill>
            </a:endParaRPr>
          </a:p>
        </p:txBody>
      </p:sp>
      <p:sp>
        <p:nvSpPr>
          <p:cNvPr id="3" name="Title 2"/>
          <p:cNvSpPr>
            <a:spLocks noGrp="1"/>
          </p:cNvSpPr>
          <p:nvPr>
            <p:ph type="title"/>
          </p:nvPr>
        </p:nvSpPr>
        <p:spPr/>
        <p:txBody>
          <a:bodyPr/>
          <a:lstStyle/>
          <a:p>
            <a:r>
              <a:rPr lang="en-US" sz="2400">
                <a:solidFill>
                  <a:schemeClr val="accent6">
                    <a:lumMod val="75000"/>
                  </a:schemeClr>
                </a:solidFill>
                <a:latin typeface="+mj-lt"/>
                <a:cs typeface="+mj-lt"/>
              </a:rPr>
              <a:t>Steps for creating a project in Spring Boo</a:t>
            </a:r>
            <a:r>
              <a:rPr lang="en-IN" altLang="en-US" sz="2400">
                <a:solidFill>
                  <a:schemeClr val="accent6">
                    <a:lumMod val="75000"/>
                  </a:schemeClr>
                </a:solidFill>
                <a:latin typeface="+mj-lt"/>
                <a:cs typeface="+mj-lt"/>
              </a:rPr>
              <a:t>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altLang="en-US">
                <a:solidFill>
                  <a:schemeClr val="accent6">
                    <a:lumMod val="50000"/>
                  </a:schemeClr>
                </a:solidFill>
                <a:latin typeface="+mj-lt"/>
                <a:cs typeface="+mj-lt"/>
              </a:rPr>
              <a:t>DATABASE SCHEMA DESIGN</a:t>
            </a:r>
          </a:p>
        </p:txBody>
      </p:sp>
      <p:pic>
        <p:nvPicPr>
          <p:cNvPr id="5" name="Picture 4"/>
          <p:cNvPicPr>
            <a:picLocks noChangeAspect="1"/>
          </p:cNvPicPr>
          <p:nvPr/>
        </p:nvPicPr>
        <p:blipFill>
          <a:blip r:embed="rId3"/>
          <a:stretch>
            <a:fillRect/>
          </a:stretch>
        </p:blipFill>
        <p:spPr>
          <a:xfrm>
            <a:off x="1272540" y="1306195"/>
            <a:ext cx="6751320" cy="3108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147482624"/>
          <p:cNvGraphicFramePr>
            <a:graphicFrameLocks noChangeAspect="1"/>
          </p:cNvGraphicFramePr>
          <p:nvPr/>
        </p:nvGraphicFramePr>
        <p:xfrm>
          <a:off x="1000125" y="1386205"/>
          <a:ext cx="4737100" cy="3543300"/>
        </p:xfrm>
        <a:graphic>
          <a:graphicData uri="http://schemas.openxmlformats.org/presentationml/2006/ole">
            <mc:AlternateContent xmlns:mc="http://schemas.openxmlformats.org/markup-compatibility/2006">
              <mc:Choice xmlns:v="urn:schemas-microsoft-com:vml" Requires="v">
                <p:oleObj r:id="rId2" imgW="4572000" imgH="3429000" progId="PowerPoint.Slide.12">
                  <p:embed/>
                </p:oleObj>
              </mc:Choice>
              <mc:Fallback>
                <p:oleObj r:id="rId2" imgW="4572000" imgH="3429000" progId="PowerPoint.Slide.12">
                  <p:embed/>
                  <p:pic>
                    <p:nvPicPr>
                      <p:cNvPr id="0" name="Picture 3075"/>
                      <p:cNvPicPr/>
                      <p:nvPr/>
                    </p:nvPicPr>
                    <p:blipFill>
                      <a:blip r:embed="rId3"/>
                      <a:stretch>
                        <a:fillRect/>
                      </a:stretch>
                    </p:blipFill>
                    <p:spPr>
                      <a:xfrm>
                        <a:off x="1000125" y="1386205"/>
                        <a:ext cx="4737100" cy="3543300"/>
                      </a:xfrm>
                      <a:prstGeom prst="rect">
                        <a:avLst/>
                      </a:prstGeom>
                      <a:noFill/>
                      <a:ln w="38100">
                        <a:noFill/>
                        <a:miter/>
                      </a:ln>
                    </p:spPr>
                  </p:pic>
                </p:oleObj>
              </mc:Fallback>
            </mc:AlternateContent>
          </a:graphicData>
        </a:graphic>
      </p:graphicFrame>
      <p:sp>
        <p:nvSpPr>
          <p:cNvPr id="5" name="Title 4"/>
          <p:cNvSpPr>
            <a:spLocks noGrp="1"/>
          </p:cNvSpPr>
          <p:nvPr>
            <p:ph type="title"/>
          </p:nvPr>
        </p:nvSpPr>
        <p:spPr/>
        <p:txBody>
          <a:bodyPr>
            <a:scene3d>
              <a:camera prst="orthographicFront"/>
              <a:lightRig rig="threePt" dir="t"/>
            </a:scene3d>
          </a:bodyPr>
          <a:lstStyle/>
          <a:p>
            <a:pPr algn="l"/>
            <a:r>
              <a:rPr lang="en-IN" altLang="en-US">
                <a:solidFill>
                  <a:schemeClr val="accent6">
                    <a:lumMod val="75000"/>
                  </a:schemeClr>
                </a:solidFill>
                <a:effectLst>
                  <a:outerShdw blurRad="38100" dist="25400" dir="5400000" algn="ctr" rotWithShape="0">
                    <a:srgbClr val="6E747A">
                      <a:alpha val="43000"/>
                    </a:srgbClr>
                  </a:outerShdw>
                </a:effectLst>
                <a:latin typeface="+mj-lt"/>
                <a:cs typeface="+mj-lt"/>
              </a:rPr>
              <a:t>REST API</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threePt" dir="t"/>
            </a:scene3d>
          </a:bodyPr>
          <a:lstStyle/>
          <a:p>
            <a:pPr algn="l"/>
            <a:r>
              <a:rPr lang="en-IN" altLang="en-US">
                <a:ln/>
                <a:solidFill>
                  <a:schemeClr val="accent6">
                    <a:lumMod val="75000"/>
                  </a:schemeClr>
                </a:solidFill>
                <a:effectLst>
                  <a:outerShdw blurRad="38100" dist="25400" dir="5400000" algn="ctr" rotWithShape="0">
                    <a:srgbClr val="6E747A">
                      <a:alpha val="43000"/>
                    </a:srgbClr>
                  </a:outerShdw>
                </a:effectLst>
                <a:latin typeface="+mj-lt"/>
                <a:cs typeface="+mj-lt"/>
              </a:rPr>
              <a:t>REST API</a:t>
            </a:r>
          </a:p>
        </p:txBody>
      </p:sp>
      <p:sp>
        <p:nvSpPr>
          <p:cNvPr id="100" name="Text Box 99"/>
          <p:cNvSpPr txBox="1"/>
          <p:nvPr/>
        </p:nvSpPr>
        <p:spPr>
          <a:xfrm>
            <a:off x="389890" y="1151890"/>
            <a:ext cx="8288655" cy="3969385"/>
          </a:xfrm>
          <a:prstGeom prst="rect">
            <a:avLst/>
          </a:prstGeom>
          <a:noFill/>
          <a:ln w="9525">
            <a:noFill/>
          </a:ln>
        </p:spPr>
        <p:txBody>
          <a:bodyPr wrap="square">
            <a:spAutoFit/>
          </a:bodyPr>
          <a:lstStyle/>
          <a:p>
            <a:pPr marL="0" indent="0"/>
            <a:r>
              <a:rPr lang="en-US" sz="1800">
                <a:solidFill>
                  <a:schemeClr val="accent6">
                    <a:lumMod val="75000"/>
                  </a:schemeClr>
                </a:solidFill>
                <a:latin typeface="Calibri" panose="020F0502020204030204" pitchFamily="34" charset="0"/>
                <a:cs typeface="Mangal" charset="0"/>
              </a:rPr>
              <a:t>Presentation layer(Controller):-</a:t>
            </a:r>
            <a:endParaRPr lang="en-US" sz="1800">
              <a:solidFill>
                <a:schemeClr val="accent6">
                  <a:lumMod val="75000"/>
                </a:schemeClr>
              </a:solidFill>
              <a:latin typeface="Arial" panose="020B0604020202020204" pitchFamily="34" charset="0"/>
              <a:cs typeface="Calibri" panose="020F0502020204030204" pitchFamily="34" charset="0"/>
            </a:endParaRPr>
          </a:p>
          <a:p>
            <a:pPr marL="0" indent="0"/>
            <a:r>
              <a:rPr lang="en-US" sz="1800">
                <a:solidFill>
                  <a:schemeClr val="accent6">
                    <a:lumMod val="75000"/>
                  </a:schemeClr>
                </a:solidFill>
                <a:latin typeface="Arial" panose="020B0604020202020204" pitchFamily="34"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  Controller class which accepts the request from server and sends it to service class.</a:t>
            </a:r>
            <a:endParaRPr lang="en-US" sz="1800">
              <a:solidFill>
                <a:schemeClr val="accent6">
                  <a:lumMod val="75000"/>
                </a:schemeClr>
              </a:solidFill>
              <a:latin typeface="Arial" panose="020B0604020202020204" pitchFamily="34" charset="0"/>
              <a:cs typeface="Calibri" panose="020F0502020204030204" pitchFamily="34" charset="0"/>
            </a:endParaRPr>
          </a:p>
          <a:p>
            <a:pPr marL="0" indent="0"/>
            <a:r>
              <a:rPr lang="en-US" sz="1800">
                <a:solidFill>
                  <a:schemeClr val="accent6">
                    <a:lumMod val="75000"/>
                  </a:schemeClr>
                </a:solidFill>
                <a:latin typeface="Arial" panose="020B0604020202020204" pitchFamily="34"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  And also gets the response from the service class of the request and sends back to  server. </a:t>
            </a:r>
          </a:p>
          <a:p>
            <a:pPr marL="0" indent="0"/>
            <a:endParaRPr lang="en-US" sz="1800">
              <a:solidFill>
                <a:schemeClr val="accent6">
                  <a:lumMod val="75000"/>
                </a:schemeClr>
              </a:solidFill>
              <a:latin typeface="Calibri" panose="020F0502020204030204" pitchFamily="34" charset="0"/>
              <a:cs typeface="Mangal" charset="0"/>
            </a:endParaRPr>
          </a:p>
          <a:p>
            <a:pPr marL="0" indent="0"/>
            <a:r>
              <a:rPr lang="en-US" sz="1800">
                <a:solidFill>
                  <a:schemeClr val="accent6">
                    <a:lumMod val="75000"/>
                  </a:schemeClr>
                </a:solidFill>
                <a:latin typeface="Calibri" panose="020F0502020204030204" pitchFamily="34" charset="0"/>
                <a:cs typeface="Mangal" charset="0"/>
              </a:rPr>
              <a:t>Service Layer:-</a:t>
            </a:r>
            <a:endParaRPr lang="en-US" sz="1800">
              <a:solidFill>
                <a:schemeClr val="accent6">
                  <a:lumMod val="75000"/>
                </a:schemeClr>
              </a:solidFill>
              <a:latin typeface="Georgia" panose="02040502050405020303" charset="0"/>
              <a:cs typeface="Calibri" panose="020F0502020204030204" pitchFamily="34" charset="0"/>
            </a:endParaRPr>
          </a:p>
          <a:p>
            <a:pPr marL="0" indent="0"/>
            <a:r>
              <a:rPr lang="en-US" sz="1800">
                <a:solidFill>
                  <a:schemeClr val="accent6">
                    <a:lumMod val="75000"/>
                  </a:schemeClr>
                </a:solidFill>
                <a:latin typeface="Georgia" panose="02040502050405020303"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This layer works on the request that is taken from the server by the controller class.</a:t>
            </a:r>
            <a:endParaRPr lang="en-US" sz="1800">
              <a:solidFill>
                <a:schemeClr val="accent6">
                  <a:lumMod val="75000"/>
                </a:schemeClr>
              </a:solidFill>
              <a:latin typeface="Georgia" panose="02040502050405020303" charset="0"/>
              <a:cs typeface="Calibri" panose="020F0502020204030204" pitchFamily="34" charset="0"/>
            </a:endParaRPr>
          </a:p>
          <a:p>
            <a:pPr marL="0" indent="0"/>
            <a:r>
              <a:rPr lang="en-US" sz="1800">
                <a:solidFill>
                  <a:schemeClr val="accent6">
                    <a:lumMod val="75000"/>
                  </a:schemeClr>
                </a:solidFill>
                <a:latin typeface="Georgia" panose="02040502050405020303"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Here the operations to be performed are created and the data required are requested from dao class.</a:t>
            </a:r>
          </a:p>
          <a:p>
            <a:pPr marL="0" indent="0"/>
            <a:endParaRPr lang="en-US" sz="1800">
              <a:solidFill>
                <a:schemeClr val="accent6">
                  <a:lumMod val="75000"/>
                </a:schemeClr>
              </a:solidFill>
              <a:latin typeface="Calibri" panose="020F0502020204030204" pitchFamily="34" charset="0"/>
              <a:cs typeface="Mangal" charset="0"/>
            </a:endParaRPr>
          </a:p>
          <a:p>
            <a:pPr marL="0" indent="0"/>
            <a:r>
              <a:rPr lang="en-US" sz="1800">
                <a:solidFill>
                  <a:schemeClr val="accent6">
                    <a:lumMod val="75000"/>
                  </a:schemeClr>
                </a:solidFill>
                <a:latin typeface="Calibri" panose="020F0502020204030204" pitchFamily="34" charset="0"/>
                <a:cs typeface="Mangal" charset="0"/>
              </a:rPr>
              <a:t>Repository Layer:-</a:t>
            </a:r>
            <a:endParaRPr lang="en-US" sz="1800">
              <a:solidFill>
                <a:schemeClr val="accent6">
                  <a:lumMod val="75000"/>
                </a:schemeClr>
              </a:solidFill>
              <a:latin typeface="Georgia" panose="02040502050405020303" charset="0"/>
              <a:cs typeface="Calibri" panose="020F0502020204030204" pitchFamily="34" charset="0"/>
            </a:endParaRPr>
          </a:p>
          <a:p>
            <a:pPr marL="0" indent="0"/>
            <a:r>
              <a:rPr lang="en-US" sz="1800">
                <a:solidFill>
                  <a:schemeClr val="accent6">
                    <a:lumMod val="75000"/>
                  </a:schemeClr>
                </a:solidFill>
                <a:latin typeface="Georgia" panose="02040502050405020303"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The repository layer  takes the request from service layer for the data to be required from database.</a:t>
            </a:r>
            <a:endParaRPr lang="en-US" sz="1800">
              <a:solidFill>
                <a:schemeClr val="accent6">
                  <a:lumMod val="75000"/>
                </a:schemeClr>
              </a:solidFill>
              <a:latin typeface="Georgia" panose="02040502050405020303" charset="0"/>
              <a:cs typeface="Calibri" panose="020F0502020204030204" pitchFamily="34" charset="0"/>
            </a:endParaRPr>
          </a:p>
          <a:p>
            <a:pPr marL="0" indent="0"/>
            <a:r>
              <a:rPr lang="en-US" sz="1800">
                <a:solidFill>
                  <a:schemeClr val="accent6">
                    <a:lumMod val="75000"/>
                  </a:schemeClr>
                </a:solidFill>
                <a:latin typeface="Georgia" panose="02040502050405020303" charset="0"/>
                <a:cs typeface="Calibri" panose="020F0502020204030204" pitchFamily="34" charset="0"/>
              </a:rPr>
              <a:t>• </a:t>
            </a:r>
            <a:r>
              <a:rPr lang="en-US" sz="1800">
                <a:solidFill>
                  <a:schemeClr val="accent6">
                    <a:lumMod val="75000"/>
                  </a:schemeClr>
                </a:solidFill>
                <a:latin typeface="Calibri" panose="020F0502020204030204" pitchFamily="34" charset="0"/>
                <a:cs typeface="Mangal" charset="0"/>
              </a:rPr>
              <a:t>And also sends it back to service layer.</a:t>
            </a:r>
            <a:r>
              <a:rPr lang="en-US" sz="1800">
                <a:latin typeface="Calibri" panose="020F0502020204030204" pitchFamily="34" charset="0"/>
                <a:cs typeface="Mangal" charset="0"/>
              </a:rPr>
              <a:t> </a:t>
            </a: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6E30B1-2BB6-52A2-8FD0-521EE8AA99F8}"/>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2A7BDC65-3E1A-4D06-EF1A-39E134DFE63A}"/>
              </a:ext>
            </a:extLst>
          </p:cNvPr>
          <p:cNvSpPr>
            <a:spLocks noGrp="1"/>
          </p:cNvSpPr>
          <p:nvPr>
            <p:ph type="title"/>
          </p:nvPr>
        </p:nvSpPr>
        <p:spPr>
          <a:xfrm>
            <a:off x="647935" y="240037"/>
            <a:ext cx="7717500" cy="755700"/>
          </a:xfrm>
        </p:spPr>
        <p:txBody>
          <a:bodyPr/>
          <a:lstStyle/>
          <a:p>
            <a:r>
              <a:rPr lang="en-US" dirty="0"/>
              <a:t>  </a:t>
            </a:r>
            <a:br>
              <a:rPr lang="en-US" dirty="0"/>
            </a:br>
            <a:r>
              <a:rPr lang="en-US" dirty="0">
                <a:solidFill>
                  <a:schemeClr val="accent6">
                    <a:lumMod val="50000"/>
                  </a:schemeClr>
                </a:solidFill>
                <a:latin typeface="+mj-lt"/>
              </a:rPr>
              <a:t>DATABASE TABLES</a:t>
            </a:r>
          </a:p>
        </p:txBody>
      </p:sp>
      <p:pic>
        <p:nvPicPr>
          <p:cNvPr id="4" name="Picture 3">
            <a:extLst>
              <a:ext uri="{FF2B5EF4-FFF2-40B4-BE49-F238E27FC236}">
                <a16:creationId xmlns:a16="http://schemas.microsoft.com/office/drawing/2014/main" id="{0644F8B4-5DA4-A245-2798-B93E093E3789}"/>
              </a:ext>
            </a:extLst>
          </p:cNvPr>
          <p:cNvPicPr>
            <a:picLocks noChangeAspect="1"/>
          </p:cNvPicPr>
          <p:nvPr/>
        </p:nvPicPr>
        <p:blipFill>
          <a:blip r:embed="rId2" cstate="print"/>
          <a:srcRect/>
          <a:stretch>
            <a:fillRect/>
          </a:stretch>
        </p:blipFill>
        <p:spPr bwMode="auto">
          <a:xfrm>
            <a:off x="647935" y="1335001"/>
            <a:ext cx="2090874" cy="2354093"/>
          </a:xfrm>
          <a:prstGeom prst="rect">
            <a:avLst/>
          </a:prstGeom>
          <a:noFill/>
          <a:ln w="9525">
            <a:noFill/>
            <a:miter lim="800000"/>
            <a:headEnd/>
            <a:tailEnd/>
          </a:ln>
        </p:spPr>
      </p:pic>
      <p:pic>
        <p:nvPicPr>
          <p:cNvPr id="5" name="Picture 4">
            <a:extLst>
              <a:ext uri="{FF2B5EF4-FFF2-40B4-BE49-F238E27FC236}">
                <a16:creationId xmlns:a16="http://schemas.microsoft.com/office/drawing/2014/main" id="{C5DAA808-9BA8-5A55-4876-5B3A704BA1C3}"/>
              </a:ext>
            </a:extLst>
          </p:cNvPr>
          <p:cNvPicPr>
            <a:picLocks noChangeAspect="1"/>
          </p:cNvPicPr>
          <p:nvPr/>
        </p:nvPicPr>
        <p:blipFill>
          <a:blip r:embed="rId3" cstate="print"/>
          <a:srcRect/>
          <a:stretch>
            <a:fillRect/>
          </a:stretch>
        </p:blipFill>
        <p:spPr bwMode="auto">
          <a:xfrm>
            <a:off x="3010256" y="1510393"/>
            <a:ext cx="5393616" cy="2178701"/>
          </a:xfrm>
          <a:prstGeom prst="rect">
            <a:avLst/>
          </a:prstGeom>
          <a:noFill/>
          <a:ln w="9525">
            <a:noFill/>
            <a:miter lim="800000"/>
            <a:headEnd/>
            <a:tailEnd/>
          </a:ln>
        </p:spPr>
      </p:pic>
    </p:spTree>
    <p:extLst>
      <p:ext uri="{BB962C8B-B14F-4D97-AF65-F5344CB8AC3E}">
        <p14:creationId xmlns:p14="http://schemas.microsoft.com/office/powerpoint/2010/main" val="825676044"/>
      </p:ext>
    </p:extLst>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62585" y="1144271"/>
            <a:ext cx="7785372" cy="2635794"/>
          </a:xfrm>
        </p:spPr>
        <p:txBody>
          <a:bodyPr/>
          <a:lstStyle/>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rPr>
              <a:t>1. </a:t>
            </a:r>
            <a:r>
              <a:rPr lang="en-IN" sz="1600" dirty="0">
                <a:solidFill>
                  <a:schemeClr val="accent6">
                    <a:lumMod val="75000"/>
                  </a:schemeClr>
                </a:solidFill>
                <a:latin typeface="Arial" panose="020B0604020202020204" pitchFamily="34" charset="0"/>
                <a:cs typeface="Arial" panose="020B0604020202020204" pitchFamily="34" charset="0"/>
              </a:rPr>
              <a:t>In this project, we have created a full-stack web application called F</a:t>
            </a:r>
            <a:r>
              <a:rPr lang="en-US" altLang="en-IN" sz="1600" dirty="0">
                <a:solidFill>
                  <a:schemeClr val="accent6">
                    <a:lumMod val="75000"/>
                  </a:schemeClr>
                </a:solidFill>
                <a:latin typeface="Arial" panose="020B0604020202020204" pitchFamily="34" charset="0"/>
                <a:cs typeface="Arial" panose="020B0604020202020204" pitchFamily="34" charset="0"/>
              </a:rPr>
              <a:t>OOD HUT</a:t>
            </a:r>
            <a:r>
              <a:rPr lang="en-IN" sz="1600" dirty="0">
                <a:solidFill>
                  <a:schemeClr val="accent6">
                    <a:lumMod val="75000"/>
                  </a:schemeClr>
                </a:solidFill>
                <a:latin typeface="Arial" panose="020B0604020202020204" pitchFamily="34" charset="0"/>
                <a:cs typeface="Arial" panose="020B0604020202020204" pitchFamily="34" charset="0"/>
              </a:rPr>
              <a:t>, an Online Food Delivery </a:t>
            </a:r>
            <a:r>
              <a:rPr lang="en-US" altLang="en-IN" sz="1600" dirty="0">
                <a:solidFill>
                  <a:schemeClr val="accent6">
                    <a:lumMod val="75000"/>
                  </a:schemeClr>
                </a:solidFill>
                <a:latin typeface="Arial" panose="020B0604020202020204" pitchFamily="34" charset="0"/>
                <a:cs typeface="Arial" panose="020B0604020202020204" pitchFamily="34" charset="0"/>
              </a:rPr>
              <a:t>Application</a:t>
            </a:r>
            <a:r>
              <a:rPr lang="en-IN" sz="1600" dirty="0">
                <a:solidFill>
                  <a:schemeClr val="accent6">
                    <a:lumMod val="75000"/>
                  </a:schemeClr>
                </a:solidFill>
                <a:latin typeface="Arial" panose="020B0604020202020204" pitchFamily="34" charset="0"/>
                <a:cs typeface="Arial" panose="020B0604020202020204" pitchFamily="34" charset="0"/>
              </a:rPr>
              <a:t>.</a:t>
            </a:r>
          </a:p>
          <a:p>
            <a:pPr marL="640080" algn="just"/>
            <a:endParaRPr lang="en-IN" sz="1600" dirty="0">
              <a:solidFill>
                <a:schemeClr val="accent6">
                  <a:lumMod val="75000"/>
                </a:schemeClr>
              </a:solidFill>
              <a:latin typeface="Arial" panose="020B0604020202020204" pitchFamily="34" charset="0"/>
              <a:cs typeface="Arial" panose="020B0604020202020204" pitchFamily="34" charset="0"/>
            </a:endParaRPr>
          </a:p>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rPr>
              <a:t>2. </a:t>
            </a:r>
            <a:r>
              <a:rPr lang="en-IN" sz="1600" dirty="0">
                <a:solidFill>
                  <a:schemeClr val="accent6">
                    <a:lumMod val="75000"/>
                  </a:schemeClr>
                </a:solidFill>
                <a:latin typeface="Arial" panose="020B0604020202020204" pitchFamily="34" charset="0"/>
                <a:cs typeface="Arial" panose="020B0604020202020204" pitchFamily="34" charset="0"/>
              </a:rPr>
              <a:t>We have used spring-boot for the backend, angular for the frontend, and MySQL for the database.</a:t>
            </a:r>
          </a:p>
          <a:p>
            <a:pPr marL="640080" algn="just"/>
            <a:endParaRPr lang="en-IN" sz="1600" dirty="0">
              <a:solidFill>
                <a:schemeClr val="accent6">
                  <a:lumMod val="75000"/>
                </a:schemeClr>
              </a:solidFill>
              <a:latin typeface="Arial" panose="020B0604020202020204" pitchFamily="34" charset="0"/>
              <a:cs typeface="Arial" panose="020B0604020202020204" pitchFamily="34" charset="0"/>
            </a:endParaRPr>
          </a:p>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rPr>
              <a:t>4. </a:t>
            </a:r>
            <a:r>
              <a:rPr lang="en-IN" sz="1600" dirty="0">
                <a:solidFill>
                  <a:schemeClr val="accent6">
                    <a:lumMod val="75000"/>
                  </a:schemeClr>
                </a:solidFill>
                <a:latin typeface="Arial" panose="020B0604020202020204" pitchFamily="34" charset="0"/>
                <a:cs typeface="Arial" panose="020B0604020202020204" pitchFamily="34" charset="0"/>
              </a:rPr>
              <a:t>In this, users can signup/login and order food through online .</a:t>
            </a:r>
          </a:p>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rPr>
              <a:t>3. </a:t>
            </a:r>
            <a:r>
              <a:rPr lang="en-IN" sz="1600" dirty="0">
                <a:solidFill>
                  <a:schemeClr val="accent6">
                    <a:lumMod val="75000"/>
                  </a:schemeClr>
                </a:solidFill>
                <a:latin typeface="Arial" panose="020B0604020202020204" pitchFamily="34" charset="0"/>
                <a:cs typeface="Arial" panose="020B0604020202020204" pitchFamily="34" charset="0"/>
              </a:rPr>
              <a:t>Admin can log in and do all the crud operations on products, customers, and purchases. </a:t>
            </a:r>
          </a:p>
          <a:p>
            <a:pPr marL="640080" algn="just"/>
            <a:endParaRPr lang="en-IN" sz="1600" dirty="0">
              <a:solidFill>
                <a:schemeClr val="accent6">
                  <a:lumMod val="75000"/>
                </a:schemeClr>
              </a:solidFill>
              <a:latin typeface="Arial" panose="020B0604020202020204" pitchFamily="34" charset="0"/>
              <a:cs typeface="Arial" panose="020B0604020202020204" pitchFamily="34" charset="0"/>
            </a:endParaRPr>
          </a:p>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rPr>
              <a:t>4. Cashless Transactions can be Made</a:t>
            </a:r>
          </a:p>
          <a:p>
            <a:pPr marL="640080" algn="just"/>
            <a:endParaRPr lang="en-US" altLang="en-IN" sz="1600" dirty="0">
              <a:solidFill>
                <a:schemeClr val="accent6">
                  <a:lumMod val="75000"/>
                </a:schemeClr>
              </a:solidFill>
              <a:latin typeface="Arial" panose="020B0604020202020204" pitchFamily="34" charset="0"/>
              <a:cs typeface="Arial" panose="020B0604020202020204" pitchFamily="34" charset="0"/>
            </a:endParaRPr>
          </a:p>
          <a:p>
            <a:pPr marL="640080" algn="just"/>
            <a:r>
              <a:rPr lang="en-US" altLang="en-IN" sz="1600" dirty="0">
                <a:solidFill>
                  <a:schemeClr val="accent6">
                    <a:lumMod val="75000"/>
                  </a:schemeClr>
                </a:solidFill>
                <a:latin typeface="Arial" panose="020B0604020202020204" pitchFamily="34" charset="0"/>
                <a:cs typeface="Arial" panose="020B0604020202020204" pitchFamily="34" charset="0"/>
                <a:sym typeface="+mn-ea"/>
              </a:rPr>
              <a:t>5.</a:t>
            </a:r>
            <a:r>
              <a:rPr lang="en-US" sz="1600" dirty="0">
                <a:solidFill>
                  <a:schemeClr val="accent6">
                    <a:lumMod val="75000"/>
                  </a:schemeClr>
                </a:solidFill>
                <a:sym typeface="+mn-ea"/>
              </a:rPr>
              <a:t> In this Application we can Order food items of different cuisines from a restaurant</a:t>
            </a:r>
            <a:endParaRPr lang="en-US" sz="1600" dirty="0">
              <a:solidFill>
                <a:schemeClr val="accent6">
                  <a:lumMod val="75000"/>
                </a:schemeClr>
              </a:solidFill>
            </a:endParaRPr>
          </a:p>
          <a:p>
            <a:pPr algn="just"/>
            <a:endParaRPr lang="en-IN" sz="1600" dirty="0">
              <a:solidFill>
                <a:schemeClr val="accent1">
                  <a:lumMod val="50000"/>
                </a:schemeClr>
              </a:solidFill>
              <a:latin typeface="Arial" panose="020B0604020202020204" pitchFamily="34" charset="0"/>
              <a:cs typeface="Arial" panose="020B0604020202020204" pitchFamily="34" charset="0"/>
            </a:endParaRPr>
          </a:p>
          <a:p>
            <a:pPr algn="just"/>
            <a:endParaRPr lang="en-IN" sz="1600" dirty="0"/>
          </a:p>
          <a:p>
            <a:pPr algn="just"/>
            <a:endParaRPr lang="en-US" sz="1600" dirty="0">
              <a:solidFill>
                <a:schemeClr val="accent1">
                  <a:lumMod val="50000"/>
                </a:schemeClr>
              </a:solidFill>
            </a:endParaRPr>
          </a:p>
        </p:txBody>
      </p:sp>
      <p:sp>
        <p:nvSpPr>
          <p:cNvPr id="3" name="Title 2"/>
          <p:cNvSpPr>
            <a:spLocks noGrp="1"/>
          </p:cNvSpPr>
          <p:nvPr>
            <p:ph type="title"/>
          </p:nvPr>
        </p:nvSpPr>
        <p:spPr>
          <a:xfrm>
            <a:off x="470535" y="361315"/>
            <a:ext cx="8242300" cy="518795"/>
          </a:xfrm>
        </p:spPr>
        <p:txBody>
          <a:bodyPr>
            <a:scene3d>
              <a:camera prst="orthographicFront"/>
              <a:lightRig rig="threePt" dir="t"/>
            </a:scene3d>
          </a:bodyPr>
          <a:lstStyle/>
          <a:p>
            <a:r>
              <a:rPr lang="en-US">
                <a:solidFill>
                  <a:schemeClr val="accent6">
                    <a:lumMod val="75000"/>
                  </a:schemeClr>
                </a:solidFill>
                <a:effectLst>
                  <a:outerShdw blurRad="38100" dist="38100" dir="2700000" algn="tl">
                    <a:srgbClr val="000000">
                      <a:alpha val="43137"/>
                    </a:srgbClr>
                  </a:outerShdw>
                </a:effectLst>
                <a:latin typeface="+mj-lt"/>
                <a:cs typeface="+mj-lt"/>
              </a:rPr>
              <a:t>ABSTRACT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7B6D7-15AD-B98D-BA8D-E330E4EC454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4231684-BC64-4CB4-E27D-93477AC5429D}"/>
              </a:ext>
            </a:extLst>
          </p:cNvPr>
          <p:cNvSpPr>
            <a:spLocks noGrp="1"/>
          </p:cNvSpPr>
          <p:nvPr>
            <p:ph type="title"/>
          </p:nvPr>
        </p:nvSpPr>
        <p:spPr/>
        <p:txBody>
          <a:bodyPr/>
          <a:lstStyle/>
          <a:p>
            <a:r>
              <a:rPr lang="en-US" dirty="0">
                <a:solidFill>
                  <a:schemeClr val="accent6">
                    <a:lumMod val="50000"/>
                  </a:schemeClr>
                </a:solidFill>
                <a:latin typeface="+mj-lt"/>
              </a:rPr>
              <a:t>DATABASE TABLES</a:t>
            </a:r>
          </a:p>
        </p:txBody>
      </p:sp>
      <p:pic>
        <p:nvPicPr>
          <p:cNvPr id="4" name="Picture 3">
            <a:extLst>
              <a:ext uri="{FF2B5EF4-FFF2-40B4-BE49-F238E27FC236}">
                <a16:creationId xmlns:a16="http://schemas.microsoft.com/office/drawing/2014/main" id="{D5A44594-31FD-D26B-E07E-4D8D82F0E9AC}"/>
              </a:ext>
            </a:extLst>
          </p:cNvPr>
          <p:cNvPicPr>
            <a:picLocks noChangeAspect="1"/>
          </p:cNvPicPr>
          <p:nvPr/>
        </p:nvPicPr>
        <p:blipFill>
          <a:blip r:embed="rId2" cstate="print"/>
          <a:srcRect/>
          <a:stretch>
            <a:fillRect/>
          </a:stretch>
        </p:blipFill>
        <p:spPr bwMode="auto">
          <a:xfrm>
            <a:off x="603636" y="1245532"/>
            <a:ext cx="3900508" cy="1498196"/>
          </a:xfrm>
          <a:prstGeom prst="rect">
            <a:avLst/>
          </a:prstGeom>
          <a:noFill/>
          <a:ln w="9525">
            <a:noFill/>
            <a:miter lim="800000"/>
            <a:headEnd/>
            <a:tailEnd/>
          </a:ln>
        </p:spPr>
      </p:pic>
      <p:pic>
        <p:nvPicPr>
          <p:cNvPr id="5" name="Picture 4">
            <a:extLst>
              <a:ext uri="{FF2B5EF4-FFF2-40B4-BE49-F238E27FC236}">
                <a16:creationId xmlns:a16="http://schemas.microsoft.com/office/drawing/2014/main" id="{6BF54FCB-47D5-D9D7-2C7D-3CFEC3327BF8}"/>
              </a:ext>
            </a:extLst>
          </p:cNvPr>
          <p:cNvPicPr>
            <a:picLocks noChangeAspect="1"/>
          </p:cNvPicPr>
          <p:nvPr/>
        </p:nvPicPr>
        <p:blipFill>
          <a:blip r:embed="rId3" cstate="print"/>
          <a:srcRect/>
          <a:stretch>
            <a:fillRect/>
          </a:stretch>
        </p:blipFill>
        <p:spPr bwMode="auto">
          <a:xfrm>
            <a:off x="577537" y="2855496"/>
            <a:ext cx="3926607" cy="1677811"/>
          </a:xfrm>
          <a:prstGeom prst="rect">
            <a:avLst/>
          </a:prstGeom>
          <a:noFill/>
          <a:ln w="9525">
            <a:noFill/>
            <a:miter lim="800000"/>
            <a:headEnd/>
            <a:tailEnd/>
          </a:ln>
        </p:spPr>
      </p:pic>
      <p:pic>
        <p:nvPicPr>
          <p:cNvPr id="6" name="Picture 5">
            <a:extLst>
              <a:ext uri="{FF2B5EF4-FFF2-40B4-BE49-F238E27FC236}">
                <a16:creationId xmlns:a16="http://schemas.microsoft.com/office/drawing/2014/main" id="{A9DD64EE-5DFA-33AE-A19C-ADA3D48CBD3D}"/>
              </a:ext>
            </a:extLst>
          </p:cNvPr>
          <p:cNvPicPr>
            <a:picLocks noChangeAspect="1"/>
          </p:cNvPicPr>
          <p:nvPr/>
        </p:nvPicPr>
        <p:blipFill>
          <a:blip r:embed="rId4" cstate="print"/>
          <a:srcRect/>
          <a:stretch>
            <a:fillRect/>
          </a:stretch>
        </p:blipFill>
        <p:spPr bwMode="auto">
          <a:xfrm>
            <a:off x="4639857" y="1115535"/>
            <a:ext cx="3425599" cy="1784047"/>
          </a:xfrm>
          <a:prstGeom prst="rect">
            <a:avLst/>
          </a:prstGeom>
          <a:noFill/>
          <a:ln w="9525">
            <a:noFill/>
            <a:miter lim="800000"/>
            <a:headEnd/>
            <a:tailEnd/>
          </a:ln>
        </p:spPr>
      </p:pic>
      <p:pic>
        <p:nvPicPr>
          <p:cNvPr id="7" name="Picture 6">
            <a:extLst>
              <a:ext uri="{FF2B5EF4-FFF2-40B4-BE49-F238E27FC236}">
                <a16:creationId xmlns:a16="http://schemas.microsoft.com/office/drawing/2014/main" id="{9D2B2D71-8C02-14D6-C43A-3FED1A739A06}"/>
              </a:ext>
            </a:extLst>
          </p:cNvPr>
          <p:cNvPicPr>
            <a:picLocks noChangeAspect="1"/>
          </p:cNvPicPr>
          <p:nvPr/>
        </p:nvPicPr>
        <p:blipFill>
          <a:blip r:embed="rId5" cstate="print"/>
          <a:srcRect/>
          <a:stretch>
            <a:fillRect/>
          </a:stretch>
        </p:blipFill>
        <p:spPr bwMode="auto">
          <a:xfrm>
            <a:off x="4639857" y="2957392"/>
            <a:ext cx="3657691" cy="1629873"/>
          </a:xfrm>
          <a:prstGeom prst="rect">
            <a:avLst/>
          </a:prstGeom>
          <a:noFill/>
          <a:ln w="9525">
            <a:noFill/>
            <a:miter lim="800000"/>
            <a:headEnd/>
            <a:tailEnd/>
          </a:ln>
        </p:spPr>
      </p:pic>
    </p:spTree>
    <p:extLst>
      <p:ext uri="{BB962C8B-B14F-4D97-AF65-F5344CB8AC3E}">
        <p14:creationId xmlns:p14="http://schemas.microsoft.com/office/powerpoint/2010/main" val="3516586441"/>
      </p:ext>
    </p:extLst>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altLang="en-US" b="0">
                <a:solidFill>
                  <a:schemeClr val="accent6">
                    <a:lumMod val="50000"/>
                  </a:schemeClr>
                </a:solidFill>
                <a:latin typeface="+mj-lt"/>
                <a:cs typeface="+mj-lt"/>
              </a:rPr>
              <a:t>SERVER CONNECTIVITY</a:t>
            </a:r>
          </a:p>
        </p:txBody>
      </p:sp>
      <p:pic>
        <p:nvPicPr>
          <p:cNvPr id="4" name="Picture 3" descr="server"/>
          <p:cNvPicPr>
            <a:picLocks noChangeAspect="1"/>
          </p:cNvPicPr>
          <p:nvPr/>
        </p:nvPicPr>
        <p:blipFill>
          <a:blip r:embed="rId2"/>
          <a:stretch>
            <a:fillRect/>
          </a:stretch>
        </p:blipFill>
        <p:spPr>
          <a:xfrm>
            <a:off x="621665" y="1118870"/>
            <a:ext cx="7638415" cy="3825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501650" indent="-342900">
              <a:buClr>
                <a:srgbClr val="222873"/>
              </a:buClr>
              <a:buFont typeface="Wingdings" panose="05000000000000000000" charset="0"/>
              <a:buChar char="Ø"/>
            </a:pPr>
            <a:r>
              <a:rPr lang="en-US" sz="1400">
                <a:solidFill>
                  <a:schemeClr val="accent6">
                    <a:lumMod val="75000"/>
                  </a:schemeClr>
                </a:solidFill>
              </a:rPr>
              <a:t>Most of web applications are used Client Side Rendered, that means all the necessary codes (HTML, CSS, JavaScript and others) are make bundled together and transfer to the client browser at once.</a:t>
            </a:r>
          </a:p>
          <a:p>
            <a:pPr marL="501650" indent="-342900">
              <a:buClr>
                <a:srgbClr val="222873"/>
              </a:buClr>
              <a:buFont typeface="Wingdings" panose="05000000000000000000" charset="0"/>
              <a:buChar char="Ø"/>
            </a:pPr>
            <a:endParaRPr lang="en-US" sz="1400">
              <a:solidFill>
                <a:schemeClr val="accent6">
                  <a:lumMod val="75000"/>
                </a:schemeClr>
              </a:solidFill>
            </a:endParaRPr>
          </a:p>
          <a:p>
            <a:pPr marL="501650" indent="-342900">
              <a:buClr>
                <a:srgbClr val="222873"/>
              </a:buClr>
              <a:buFont typeface="Wingdings" panose="05000000000000000000" charset="0"/>
              <a:buChar char="Ø"/>
            </a:pPr>
            <a:r>
              <a:rPr lang="en-US" sz="1400">
                <a:solidFill>
                  <a:schemeClr val="accent6">
                    <a:lumMod val="75000"/>
                  </a:schemeClr>
                </a:solidFill>
              </a:rPr>
              <a:t> It’s Depending on browser URL, frameworks like Angula</a:t>
            </a:r>
            <a:r>
              <a:rPr lang="en-IN" altLang="en-US" sz="1400">
                <a:solidFill>
                  <a:schemeClr val="accent6">
                    <a:lumMod val="75000"/>
                  </a:schemeClr>
                </a:solidFill>
              </a:rPr>
              <a:t>r</a:t>
            </a:r>
            <a:r>
              <a:rPr lang="en-US" sz="1400">
                <a:solidFill>
                  <a:schemeClr val="accent6">
                    <a:lumMod val="75000"/>
                  </a:schemeClr>
                </a:solidFill>
              </a:rPr>
              <a:t> uses that code to show (browser url) and making network requests.</a:t>
            </a:r>
          </a:p>
          <a:p>
            <a:pPr marL="501650" indent="-342900">
              <a:buClr>
                <a:srgbClr val="222873"/>
              </a:buClr>
              <a:buFont typeface="Wingdings" panose="05000000000000000000" charset="0"/>
              <a:buChar char="Ø"/>
            </a:pPr>
            <a:endParaRPr lang="en-US" sz="1400">
              <a:solidFill>
                <a:schemeClr val="accent6">
                  <a:lumMod val="75000"/>
                </a:schemeClr>
              </a:solidFill>
            </a:endParaRPr>
          </a:p>
          <a:p>
            <a:pPr marL="501650" indent="-342900">
              <a:buClr>
                <a:srgbClr val="222873"/>
              </a:buClr>
              <a:buFont typeface="Wingdings" panose="05000000000000000000" charset="0"/>
              <a:buChar char="Ø"/>
            </a:pPr>
            <a:r>
              <a:rPr lang="en-US" sz="1400">
                <a:solidFill>
                  <a:schemeClr val="accent6">
                    <a:lumMod val="75000"/>
                  </a:schemeClr>
                </a:solidFill>
              </a:rPr>
              <a:t> </a:t>
            </a:r>
            <a:r>
              <a:rPr lang="en-US" sz="1400">
                <a:solidFill>
                  <a:schemeClr val="accent6">
                    <a:lumMod val="75000"/>
                  </a:schemeClr>
                </a:solidFill>
                <a:sym typeface="+mn-ea"/>
              </a:rPr>
              <a:t>Basically, In angular index.html page is served from express server for all the URL paths and that index.html page is passed through some express view engine which injects HTML into &lt;app-root&gt;&lt;/app-root&gt;, based on current route and component for that route.</a:t>
            </a:r>
          </a:p>
          <a:p>
            <a:pPr marL="501650" indent="-342900">
              <a:buClr>
                <a:srgbClr val="222873"/>
              </a:buClr>
              <a:buFont typeface="Wingdings" panose="05000000000000000000" charset="0"/>
              <a:buChar char="Ø"/>
            </a:pPr>
            <a:endParaRPr lang="en-US" sz="1400">
              <a:solidFill>
                <a:schemeClr val="accent6">
                  <a:lumMod val="75000"/>
                </a:schemeClr>
              </a:solidFill>
              <a:sym typeface="+mn-ea"/>
            </a:endParaRPr>
          </a:p>
          <a:p>
            <a:pPr marL="501650" indent="-342900">
              <a:buClr>
                <a:srgbClr val="222873"/>
              </a:buClr>
              <a:buFont typeface="Wingdings" panose="05000000000000000000" charset="0"/>
              <a:buChar char="Ø"/>
            </a:pPr>
            <a:r>
              <a:rPr lang="en-IN" altLang="en-US" sz="1400">
                <a:solidFill>
                  <a:schemeClr val="accent6">
                    <a:lumMod val="75000"/>
                  </a:schemeClr>
                </a:solidFill>
                <a:sym typeface="+mn-ea"/>
              </a:rPr>
              <a:t>While the Spring Boot works on the backend or the server front, the AngularJS works on the frontend and one or more web services or APIs are placed in between. The APIs act as the interface between the two, passing requests from the client in a specific format to the server and delivering the response to the client</a:t>
            </a:r>
            <a:r>
              <a:rPr lang="en-IN" altLang="en-US" sz="1400">
                <a:solidFill>
                  <a:schemeClr val="accent6">
                    <a:lumMod val="50000"/>
                  </a:schemeClr>
                </a:solidFill>
                <a:sym typeface="+mn-ea"/>
              </a:rPr>
              <a:t>.</a:t>
            </a:r>
          </a:p>
          <a:p>
            <a:pPr marL="501650" indent="-342900">
              <a:buClr>
                <a:srgbClr val="222873"/>
              </a:buClr>
              <a:buFont typeface="Wingdings" panose="05000000000000000000" charset="0"/>
              <a:buChar char="Ø"/>
            </a:pPr>
            <a:endParaRPr lang="en-US" sz="1400">
              <a:solidFill>
                <a:schemeClr val="accent6">
                  <a:lumMod val="50000"/>
                </a:schemeClr>
              </a:solidFill>
            </a:endParaRPr>
          </a:p>
          <a:p>
            <a:pPr marL="501650" indent="-342900">
              <a:buClr>
                <a:srgbClr val="222873"/>
              </a:buClr>
              <a:buFont typeface="Wingdings" panose="05000000000000000000" charset="0"/>
              <a:buChar char="Ø"/>
            </a:pPr>
            <a:endParaRPr lang="en-US" sz="1400">
              <a:solidFill>
                <a:schemeClr val="accent6">
                  <a:lumMod val="50000"/>
                </a:schemeClr>
              </a:solidFill>
            </a:endParaRPr>
          </a:p>
          <a:p>
            <a:pPr marL="501650" indent="-342900">
              <a:buClr>
                <a:srgbClr val="222873"/>
              </a:buClr>
              <a:buFont typeface="Wingdings" panose="05000000000000000000" charset="0"/>
              <a:buChar char="Ø"/>
            </a:pPr>
            <a:endParaRPr lang="en-US" sz="1400">
              <a:solidFill>
                <a:schemeClr val="accent6">
                  <a:lumMod val="50000"/>
                </a:schemeClr>
              </a:solidFill>
            </a:endParaRPr>
          </a:p>
          <a:p>
            <a:endParaRPr lang="en-US" sz="1400">
              <a:solidFill>
                <a:schemeClr val="accent6">
                  <a:lumMod val="50000"/>
                </a:schemeClr>
              </a:solidFill>
            </a:endParaRPr>
          </a:p>
          <a:p>
            <a:endParaRPr lang="en-US" sz="1400">
              <a:solidFill>
                <a:schemeClr val="accent6">
                  <a:lumMod val="50000"/>
                </a:schemeClr>
              </a:solidFill>
            </a:endParaRPr>
          </a:p>
          <a:p>
            <a:endParaRPr lang="en-US" sz="1400">
              <a:solidFill>
                <a:schemeClr val="accent6">
                  <a:lumMod val="50000"/>
                </a:schemeClr>
              </a:solidFill>
            </a:endParaRPr>
          </a:p>
        </p:txBody>
      </p:sp>
      <p:sp>
        <p:nvSpPr>
          <p:cNvPr id="3" name="Title 2"/>
          <p:cNvSpPr>
            <a:spLocks noGrp="1"/>
          </p:cNvSpPr>
          <p:nvPr>
            <p:ph type="title"/>
          </p:nvPr>
        </p:nvSpPr>
        <p:spPr/>
        <p:txBody>
          <a:bodyPr/>
          <a:lstStyle/>
          <a:p>
            <a:r>
              <a:rPr lang="en-IN" altLang="en-US">
                <a:solidFill>
                  <a:schemeClr val="accent6">
                    <a:lumMod val="75000"/>
                  </a:schemeClr>
                </a:solidFill>
                <a:latin typeface="+mj-lt"/>
                <a:cs typeface="+mj-lt"/>
              </a:rPr>
              <a:t>server side</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indent="-347345" algn="l"/>
            <a:r>
              <a:rPr lang="en-IN" alt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1.</a:t>
            </a:r>
            <a:r>
              <a:rPr 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Spring Data JPA – Java Persistence API and Hibernate.</a:t>
            </a:r>
            <a:endParaRPr lang="en-US" sz="24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2.</a:t>
            </a:r>
            <a:r>
              <a:rPr 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Spring Web – To include Spring MVC and embed Tomcat into your project.</a:t>
            </a:r>
            <a:endParaRPr lang="en-US" sz="24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3.</a:t>
            </a:r>
            <a:r>
              <a:rPr 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Spring Boot </a:t>
            </a:r>
            <a:r>
              <a:rPr lang="en-US" sz="2400" dirty="0" err="1">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DevTools</a:t>
            </a:r>
            <a:r>
              <a:rPr 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 Development Tools.</a:t>
            </a:r>
            <a:endParaRPr lang="en-US" sz="24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4.</a:t>
            </a:r>
            <a:r>
              <a:rPr lang="en-US" sz="24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MySQL Driver – JDBC Driver (Connecting Spring Boot to the Database)</a:t>
            </a:r>
            <a:endParaRPr lang="en-US" sz="2400" b="0" i="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endParaRPr>
          </a:p>
          <a:p>
            <a:pPr marL="444500" indent="-285750">
              <a:buFont typeface="Arial" panose="020B0604020202020204" pitchFamily="34" charset="0"/>
              <a:buChar char="•"/>
            </a:pPr>
            <a:endParaRPr lang="en-IN" altLang="en-US" sz="2400"/>
          </a:p>
          <a:p>
            <a:pPr marL="444500" indent="-285750">
              <a:buFont typeface="Arial" panose="020B0604020202020204" pitchFamily="34" charset="0"/>
              <a:buChar char="•"/>
            </a:pPr>
            <a:endParaRPr lang="en-IN" altLang="en-US"/>
          </a:p>
          <a:p>
            <a:pPr marL="158750" indent="0">
              <a:buFont typeface="Arial" panose="020B0604020202020204" pitchFamily="34" charset="0"/>
              <a:buNone/>
            </a:pPr>
            <a:endParaRPr lang="en-IN" altLang="en-US"/>
          </a:p>
        </p:txBody>
      </p:sp>
      <p:sp>
        <p:nvSpPr>
          <p:cNvPr id="3" name="Title 2"/>
          <p:cNvSpPr>
            <a:spLocks noGrp="1"/>
          </p:cNvSpPr>
          <p:nvPr>
            <p:ph type="title"/>
          </p:nvPr>
        </p:nvSpPr>
        <p:spPr/>
        <p:txBody>
          <a:bodyPr/>
          <a:lstStyle/>
          <a:p>
            <a:r>
              <a:rPr lang="en-US" dirty="0">
                <a:solidFill>
                  <a:schemeClr val="accent6">
                    <a:lumMod val="75000"/>
                  </a:schemeClr>
                </a:solidFill>
                <a:effectLst/>
                <a:latin typeface="Calibri" panose="020F0502020204030204" pitchFamily="34" charset="0"/>
                <a:sym typeface="+mn-ea"/>
              </a:rPr>
              <a:t>Dependencies and Annotations required</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indent="-347345" algn="l"/>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1.</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@Autowired</a:t>
            </a:r>
            <a:r>
              <a:rPr lang="en-US" sz="2000" dirty="0">
                <a:ln/>
                <a:solidFill>
                  <a:schemeClr val="accent6">
                    <a:lumMod val="75000"/>
                  </a:schemeClr>
                </a:solidFill>
                <a:effectLst>
                  <a:outerShdw blurRad="38100" dist="25400" dir="5400000" algn="ctr" rotWithShape="0">
                    <a:srgbClr val="6E747A">
                      <a:alpha val="43000"/>
                    </a:srgbClr>
                  </a:outerShdw>
                </a:effectLst>
                <a:latin typeface="-apple-system"/>
                <a:sym typeface="+mn-ea"/>
              </a:rPr>
              <a:t> </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To the </a:t>
            </a:r>
            <a:r>
              <a:rPr lang="en-US" sz="2000" dirty="0" err="1">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UserRepository</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for dependency injection.</a:t>
            </a:r>
            <a:endParaRPr lang="en-US" sz="20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2.</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@GetMapping</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and </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@PostMapping</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To specify the type of HTTP requests accepted</a:t>
            </a:r>
            <a:endParaRPr lang="en-US" sz="20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3.</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@RestController</a:t>
            </a:r>
            <a:r>
              <a:rPr lang="en-US" sz="2000" dirty="0">
                <a:ln/>
                <a:solidFill>
                  <a:schemeClr val="accent6">
                    <a:lumMod val="75000"/>
                  </a:schemeClr>
                </a:solidFill>
                <a:effectLst>
                  <a:outerShdw blurRad="38100" dist="25400" dir="5400000" algn="ctr" rotWithShape="0">
                    <a:srgbClr val="6E747A">
                      <a:alpha val="43000"/>
                    </a:srgbClr>
                  </a:outerShdw>
                </a:effectLst>
                <a:latin typeface="-apple-system"/>
                <a:sym typeface="+mn-ea"/>
              </a:rPr>
              <a:t> </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It is a combination of @Controller and @ResponseBody</a:t>
            </a:r>
            <a:endParaRPr lang="en-US" sz="2000" b="0" i="0" dirty="0">
              <a:ln/>
              <a:solidFill>
                <a:schemeClr val="accent6">
                  <a:lumMod val="75000"/>
                </a:schemeClr>
              </a:solidFill>
              <a:effectLst>
                <a:outerShdw blurRad="38100" dist="25400" dir="5400000" algn="ctr" rotWithShape="0">
                  <a:srgbClr val="6E747A">
                    <a:alpha val="43000"/>
                  </a:srgbClr>
                </a:outerShdw>
              </a:effectLst>
              <a:latin typeface="-apple-system"/>
            </a:endParaRPr>
          </a:p>
          <a:p>
            <a:pPr indent="-347345" algn="l"/>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4.</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@RequestBody</a:t>
            </a:r>
            <a:r>
              <a:rPr lang="en-US" sz="2000" dirty="0">
                <a:ln/>
                <a:solidFill>
                  <a:schemeClr val="accent6">
                    <a:lumMod val="75000"/>
                  </a:schemeClr>
                </a:solidFill>
                <a:effectLst>
                  <a:outerShdw blurRad="38100" dist="25400" dir="5400000" algn="ctr" rotWithShape="0">
                    <a:srgbClr val="6E747A">
                      <a:alpha val="43000"/>
                    </a:srgbClr>
                  </a:outerShdw>
                </a:effectLst>
                <a:latin typeface="-apple-system"/>
                <a:sym typeface="+mn-ea"/>
              </a:rPr>
              <a:t> </a:t>
            </a:r>
            <a:r>
              <a:rPr 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It is used to map the body of the POST request sent to the endpoint to the User instance to save.</a:t>
            </a:r>
          </a:p>
          <a:p>
            <a:pPr indent="-347345" algn="l"/>
            <a:r>
              <a:rPr lang="en-IN" alt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5</a:t>
            </a:r>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a:t>
            </a:r>
            <a:r>
              <a:rPr 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@CrossOrigin</a:t>
            </a:r>
            <a:r>
              <a:rPr lang="en-IN" altLang="en-US" sz="2000" b="1"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a:t>
            </a:r>
            <a:r>
              <a:rPr lang="en-IN" altLang="en-US" sz="2000" dirty="0">
                <a:ln/>
                <a:solidFill>
                  <a:schemeClr val="accent6">
                    <a:lumMod val="75000"/>
                  </a:schemeClr>
                </a:solidFill>
                <a:effectLst>
                  <a:outerShdw blurRad="38100" dist="25400" dir="5400000" algn="ctr" rotWithShape="0">
                    <a:srgbClr val="6E747A">
                      <a:alpha val="43000"/>
                    </a:srgbClr>
                  </a:outerShdw>
                </a:effectLst>
                <a:latin typeface="Times New Roman" panose="02020603050405020304" pitchFamily="18" charset="0"/>
                <a:sym typeface="+mn-ea"/>
              </a:rPr>
              <a:t>: allows a server to indicate any origins (domain, scheme, or port) other than its own from which a browser should permit loading resources</a:t>
            </a:r>
          </a:p>
        </p:txBody>
      </p:sp>
      <p:sp>
        <p:nvSpPr>
          <p:cNvPr id="3" name="Title 2"/>
          <p:cNvSpPr>
            <a:spLocks noGrp="1"/>
          </p:cNvSpPr>
          <p:nvPr>
            <p:ph type="title"/>
          </p:nvPr>
        </p:nvSpPr>
        <p:spPr>
          <a:xfrm>
            <a:off x="786729" y="966628"/>
            <a:ext cx="7717500" cy="524093"/>
          </a:xfrm>
        </p:spPr>
        <p:txBody>
          <a:bodyPr/>
          <a:lstStyle/>
          <a:p>
            <a:r>
              <a:rPr lang="en-US" dirty="0">
                <a:solidFill>
                  <a:schemeClr val="accent6">
                    <a:lumMod val="75000"/>
                  </a:schemeClr>
                </a:solidFill>
                <a:effectLst/>
                <a:latin typeface="Calibri" panose="020F0502020204030204" pitchFamily="34" charset="0"/>
                <a:sym typeface="+mn-ea"/>
              </a:rPr>
              <a:t>Dependencies and Annotations required</a:t>
            </a:r>
            <a:br>
              <a:rPr lang="en-US" dirty="0">
                <a:solidFill>
                  <a:schemeClr val="accent1">
                    <a:lumMod val="50000"/>
                  </a:schemeClr>
                </a:solidFill>
                <a:effectLst/>
                <a:latin typeface="Calibri" panose="020F0502020204030204" pitchFamily="34" charset="0"/>
                <a:sym typeface="+mn-ea"/>
              </a:rPr>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8750" indent="0">
              <a:buNone/>
            </a:pPr>
            <a:r>
              <a:rPr lang="en-IN" altLang="en-US" sz="1800" dirty="0">
                <a:solidFill>
                  <a:schemeClr val="accent6">
                    <a:lumMod val="75000"/>
                  </a:schemeClr>
                </a:solidFill>
                <a:sym typeface="+mn-ea"/>
              </a:rPr>
              <a:t>1.</a:t>
            </a:r>
            <a:r>
              <a:rPr lang="en-US" sz="1800" dirty="0">
                <a:solidFill>
                  <a:schemeClr val="accent6">
                    <a:lumMod val="75000"/>
                  </a:schemeClr>
                </a:solidFill>
                <a:sym typeface="+mn-ea"/>
              </a:rPr>
              <a:t>MySQL database is connected to the backend application.properties file.</a:t>
            </a:r>
          </a:p>
          <a:p>
            <a:pPr marL="158750" indent="0">
              <a:buNone/>
            </a:pPr>
            <a:r>
              <a:rPr lang="en-IN" altLang="en-US" sz="1800" dirty="0">
                <a:solidFill>
                  <a:schemeClr val="accent6">
                    <a:lumMod val="75000"/>
                  </a:schemeClr>
                </a:solidFill>
                <a:sym typeface="+mn-ea"/>
              </a:rPr>
              <a:t>2.</a:t>
            </a:r>
            <a:r>
              <a:rPr lang="en-US" sz="1800" dirty="0">
                <a:solidFill>
                  <a:schemeClr val="accent6">
                    <a:lumMod val="75000"/>
                  </a:schemeClr>
                </a:solidFill>
                <a:sym typeface="+mn-ea"/>
              </a:rPr>
              <a:t>Backend is connected to frontend through the service.ts files.</a:t>
            </a:r>
            <a:endParaRPr lang="en-US" sz="1800" dirty="0">
              <a:solidFill>
                <a:schemeClr val="accent6">
                  <a:lumMod val="75000"/>
                </a:schemeClr>
              </a:solidFill>
            </a:endParaRPr>
          </a:p>
          <a:p>
            <a:pPr marL="158750" indent="0">
              <a:buNone/>
            </a:pPr>
            <a:r>
              <a:rPr lang="en-US" sz="1800" dirty="0">
                <a:solidFill>
                  <a:schemeClr val="accent6">
                    <a:lumMod val="75000"/>
                  </a:schemeClr>
                </a:solidFill>
                <a:sym typeface="+mn-ea"/>
              </a:rPr>
              <a:t>In service.ts files, </a:t>
            </a:r>
            <a:r>
              <a:rPr lang="en-US" sz="1800" dirty="0" err="1">
                <a:solidFill>
                  <a:schemeClr val="accent6">
                    <a:lumMod val="75000"/>
                  </a:schemeClr>
                </a:solidFill>
                <a:sym typeface="+mn-ea"/>
              </a:rPr>
              <a:t>httpclient</a:t>
            </a:r>
            <a:r>
              <a:rPr lang="en-US" sz="1800" dirty="0">
                <a:solidFill>
                  <a:schemeClr val="accent6">
                    <a:lumMod val="75000"/>
                  </a:schemeClr>
                </a:solidFill>
                <a:sym typeface="+mn-ea"/>
              </a:rPr>
              <a:t> url of backend is added here for integration.</a:t>
            </a:r>
            <a:endParaRPr lang="en-US" sz="1800" dirty="0">
              <a:solidFill>
                <a:schemeClr val="accent6">
                  <a:lumMod val="75000"/>
                </a:schemeClr>
              </a:solidFill>
            </a:endParaRPr>
          </a:p>
          <a:p>
            <a:pPr marL="0" indent="0">
              <a:buNone/>
            </a:pPr>
            <a:r>
              <a:rPr lang="en-IN" sz="1800" dirty="0">
                <a:solidFill>
                  <a:schemeClr val="accent6">
                    <a:lumMod val="75000"/>
                  </a:schemeClr>
                </a:solidFill>
                <a:sym typeface="+mn-ea"/>
              </a:rPr>
              <a:t>  class AdminService {</a:t>
            </a:r>
            <a:endParaRPr lang="en-IN" sz="1800" b="0" dirty="0">
              <a:solidFill>
                <a:schemeClr val="accent6">
                  <a:lumMod val="75000"/>
                </a:schemeClr>
              </a:solidFill>
            </a:endParaRPr>
          </a:p>
          <a:p>
            <a:pPr marL="0" indent="0">
              <a:buNone/>
            </a:pPr>
            <a:r>
              <a:rPr lang="en-IN" sz="1800" dirty="0">
                <a:solidFill>
                  <a:schemeClr val="accent6">
                    <a:lumMod val="75000"/>
                  </a:schemeClr>
                </a:solidFill>
                <a:sym typeface="+mn-ea"/>
              </a:rPr>
              <a:t>  private baseURL="http://localhost:8080/admin"</a:t>
            </a:r>
            <a:endParaRPr lang="en-IN" sz="1800" b="0" dirty="0">
              <a:solidFill>
                <a:schemeClr val="accent6">
                  <a:lumMod val="75000"/>
                </a:schemeClr>
              </a:solidFill>
            </a:endParaRPr>
          </a:p>
          <a:p>
            <a:pPr marL="0" indent="0">
              <a:buNone/>
            </a:pPr>
            <a:r>
              <a:rPr lang="en-IN" sz="1800" dirty="0">
                <a:solidFill>
                  <a:schemeClr val="accent6">
                    <a:lumMod val="75000"/>
                  </a:schemeClr>
                </a:solidFill>
                <a:sym typeface="+mn-ea"/>
              </a:rPr>
              <a:t>  constructor(private httpClient:HttpClient) { }</a:t>
            </a:r>
            <a:endParaRPr lang="en-IN" sz="1800" b="0" dirty="0">
              <a:solidFill>
                <a:schemeClr val="accent6">
                  <a:lumMod val="75000"/>
                </a:schemeClr>
              </a:solidFill>
            </a:endParaRPr>
          </a:p>
          <a:p>
            <a:pPr marL="158750" indent="0">
              <a:buNone/>
            </a:pPr>
            <a:r>
              <a:rPr lang="en-IN" altLang="en-US" sz="1800" dirty="0">
                <a:solidFill>
                  <a:schemeClr val="accent6">
                    <a:lumMod val="75000"/>
                  </a:schemeClr>
                </a:solidFill>
                <a:sym typeface="+mn-ea"/>
              </a:rPr>
              <a:t>3.</a:t>
            </a:r>
            <a:r>
              <a:rPr lang="en-US" sz="1800" dirty="0">
                <a:solidFill>
                  <a:schemeClr val="accent6">
                    <a:lumMod val="75000"/>
                  </a:schemeClr>
                </a:solidFill>
                <a:sym typeface="+mn-ea"/>
              </a:rPr>
              <a:t>Similarly frontend is connected to backend through cross origin annotation. </a:t>
            </a:r>
            <a:endParaRPr lang="en-US" sz="1800" dirty="0">
              <a:solidFill>
                <a:schemeClr val="accent6">
                  <a:lumMod val="75000"/>
                </a:schemeClr>
              </a:solidFill>
            </a:endParaRPr>
          </a:p>
          <a:p>
            <a:pPr marL="0" indent="0">
              <a:buNone/>
            </a:pPr>
            <a:r>
              <a:rPr lang="en-IN" sz="1800" dirty="0">
                <a:solidFill>
                  <a:schemeClr val="accent6">
                    <a:lumMod val="75000"/>
                  </a:schemeClr>
                </a:solidFill>
                <a:sym typeface="+mn-ea"/>
              </a:rPr>
              <a:t>   @CrossOrigin(origins = "http://localhost:4200")</a:t>
            </a:r>
            <a:endParaRPr lang="en-IN" sz="1800" dirty="0">
              <a:solidFill>
                <a:schemeClr val="accent6">
                  <a:lumMod val="75000"/>
                </a:schemeClr>
              </a:solidFill>
            </a:endParaRPr>
          </a:p>
          <a:p>
            <a:endParaRPr lang="en-IN" sz="1800" dirty="0">
              <a:solidFill>
                <a:schemeClr val="accent6">
                  <a:lumMod val="75000"/>
                </a:schemeClr>
              </a:solidFill>
            </a:endParaRPr>
          </a:p>
        </p:txBody>
      </p:sp>
      <p:sp>
        <p:nvSpPr>
          <p:cNvPr id="3" name="Title 2"/>
          <p:cNvSpPr>
            <a:spLocks noGrp="1"/>
          </p:cNvSpPr>
          <p:nvPr>
            <p:ph type="title"/>
          </p:nvPr>
        </p:nvSpPr>
        <p:spPr/>
        <p:txBody>
          <a:bodyPr/>
          <a:lstStyle/>
          <a:p>
            <a:r>
              <a:rPr lang="en-US" sz="3600" b="0" dirty="0">
                <a:solidFill>
                  <a:schemeClr val="accent6">
                    <a:lumMod val="50000"/>
                  </a:schemeClr>
                </a:solidFill>
                <a:latin typeface="+mj-lt"/>
                <a:cs typeface="+mj-lt"/>
                <a:sym typeface="+mn-ea"/>
              </a:rPr>
              <a:t> </a:t>
            </a:r>
            <a:br>
              <a:rPr lang="en-US" sz="3600" b="0" dirty="0">
                <a:solidFill>
                  <a:schemeClr val="accent6">
                    <a:lumMod val="50000"/>
                  </a:schemeClr>
                </a:solidFill>
                <a:latin typeface="+mj-lt"/>
                <a:cs typeface="+mj-lt"/>
              </a:rPr>
            </a:br>
            <a:r>
              <a:rPr lang="en-IN" altLang="en-US" sz="3600" b="0">
                <a:solidFill>
                  <a:schemeClr val="accent6">
                    <a:lumMod val="75000"/>
                  </a:schemeClr>
                </a:solidFill>
                <a:latin typeface="+mj-lt"/>
                <a:cs typeface="+mj-lt"/>
              </a:rPr>
              <a:t>INTERGRATION</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l">
              <a:buNone/>
            </a:pPr>
            <a:r>
              <a:rPr lang="en-US" sz="2000" b="1" dirty="0">
                <a:solidFill>
                  <a:schemeClr val="accent6">
                    <a:lumMod val="75000"/>
                  </a:schemeClr>
                </a:solidFill>
                <a:sym typeface="+mn-ea"/>
              </a:rPr>
              <a:t>spring.datasource.driver-class-name=com.mysql.jdbc.Driver</a:t>
            </a:r>
          </a:p>
          <a:p>
            <a:pPr marL="0" indent="0" algn="l">
              <a:buNone/>
            </a:pPr>
            <a:r>
              <a:rPr lang="en-US" sz="2000" b="1" dirty="0">
                <a:solidFill>
                  <a:schemeClr val="accent6">
                    <a:lumMod val="75000"/>
                  </a:schemeClr>
                </a:solidFill>
                <a:sym typeface="+mn-ea"/>
              </a:rPr>
              <a:t>spring.datasource.url=jdbc:mysql://localhost:3306/foodbox</a:t>
            </a:r>
          </a:p>
          <a:p>
            <a:pPr marL="0" indent="0" algn="l">
              <a:buNone/>
            </a:pPr>
            <a:r>
              <a:rPr lang="en-US" sz="2000" b="1" dirty="0">
                <a:solidFill>
                  <a:schemeClr val="accent6">
                    <a:lumMod val="75000"/>
                  </a:schemeClr>
                </a:solidFill>
                <a:sym typeface="+mn-ea"/>
              </a:rPr>
              <a:t>spring.datasource.username=root</a:t>
            </a:r>
          </a:p>
          <a:p>
            <a:pPr marL="0" indent="0" algn="l">
              <a:buNone/>
            </a:pPr>
            <a:r>
              <a:rPr lang="en-US" sz="2000" b="1" dirty="0">
                <a:solidFill>
                  <a:schemeClr val="accent6">
                    <a:lumMod val="75000"/>
                  </a:schemeClr>
                </a:solidFill>
                <a:sym typeface="+mn-ea"/>
              </a:rPr>
              <a:t>spring.datasource.password=root</a:t>
            </a:r>
          </a:p>
          <a:p>
            <a:pPr marL="0" indent="0" algn="l">
              <a:buNone/>
            </a:pPr>
            <a:r>
              <a:rPr lang="en-US" sz="2000" b="1" dirty="0">
                <a:solidFill>
                  <a:schemeClr val="accent6">
                    <a:lumMod val="75000"/>
                  </a:schemeClr>
                </a:solidFill>
                <a:sym typeface="+mn-ea"/>
              </a:rPr>
              <a:t>spring.jpa.properties.hibernate.dialect = org.hibernate.dialect.MySQL5InnoDBDialect</a:t>
            </a:r>
          </a:p>
          <a:p>
            <a:pPr marL="0" indent="0" algn="l">
              <a:buNone/>
            </a:pPr>
            <a:r>
              <a:rPr lang="en-US" sz="2000" b="1" dirty="0">
                <a:solidFill>
                  <a:schemeClr val="accent6">
                    <a:lumMod val="75000"/>
                  </a:schemeClr>
                </a:solidFill>
                <a:sym typeface="+mn-ea"/>
              </a:rPr>
              <a:t>spring.jpa.hibernate.ddl-auto = update</a:t>
            </a:r>
          </a:p>
        </p:txBody>
      </p:sp>
      <p:sp>
        <p:nvSpPr>
          <p:cNvPr id="5" name="Title 4"/>
          <p:cNvSpPr>
            <a:spLocks noGrp="1"/>
          </p:cNvSpPr>
          <p:nvPr>
            <p:ph type="title"/>
          </p:nvPr>
        </p:nvSpPr>
        <p:spPr/>
        <p:txBody>
          <a:bodyPr/>
          <a:lstStyle/>
          <a:p>
            <a:r>
              <a:rPr lang="en-IN" altLang="en-US" sz="3200" b="0">
                <a:solidFill>
                  <a:schemeClr val="accent6">
                    <a:lumMod val="75000"/>
                  </a:schemeClr>
                </a:solidFill>
                <a:latin typeface="Arial" panose="020B0604020202020204" pitchFamily="34" charset="0"/>
                <a:cs typeface="Arial" panose="020B0604020202020204" pitchFamily="34" charset="0"/>
              </a:rPr>
              <a:t>Application.properties</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501650" indent="-342900">
              <a:buClr>
                <a:srgbClr val="222873"/>
              </a:buClr>
              <a:buFont typeface="Wingdings" panose="05000000000000000000" charset="0"/>
              <a:buChar char="v"/>
            </a:pPr>
            <a:r>
              <a:rPr lang="en-US" sz="2000">
                <a:ln/>
                <a:solidFill>
                  <a:schemeClr val="accent6">
                    <a:lumMod val="75000"/>
                  </a:schemeClr>
                </a:solidFill>
                <a:effectLst>
                  <a:outerShdw blurRad="38100" dist="25400" dir="5400000" algn="ctr" rotWithShape="0">
                    <a:srgbClr val="6E747A">
                      <a:alpha val="43000"/>
                    </a:srgbClr>
                  </a:outerShdw>
                </a:effectLst>
              </a:rPr>
              <a:t>Testing is a process that ensures the software functions without errors and fulfils the standards established by the require</a:t>
            </a:r>
            <a:r>
              <a:rPr lang="en-IN" altLang="en-US" sz="2000">
                <a:ln/>
                <a:solidFill>
                  <a:schemeClr val="accent6">
                    <a:lumMod val="75000"/>
                  </a:schemeClr>
                </a:solidFill>
                <a:effectLst>
                  <a:outerShdw blurRad="38100" dist="25400" dir="5400000" algn="ctr" rotWithShape="0">
                    <a:srgbClr val="6E747A">
                      <a:alpha val="43000"/>
                    </a:srgbClr>
                  </a:outerShdw>
                </a:effectLst>
              </a:rPr>
              <a:t>d</a:t>
            </a:r>
            <a:r>
              <a:rPr lang="en-US" sz="2000">
                <a:ln/>
                <a:solidFill>
                  <a:schemeClr val="accent6">
                    <a:lumMod val="75000"/>
                  </a:schemeClr>
                </a:solidFill>
                <a:effectLst>
                  <a:outerShdw blurRad="38100" dist="25400" dir="5400000" algn="ctr" rotWithShape="0">
                    <a:srgbClr val="6E747A">
                      <a:alpha val="43000"/>
                    </a:srgbClr>
                  </a:outerShdw>
                </a:effectLst>
              </a:rPr>
              <a:t> specification.</a:t>
            </a:r>
          </a:p>
          <a:p>
            <a:pPr marL="501650" indent="-342900">
              <a:buClr>
                <a:srgbClr val="222873"/>
              </a:buClr>
              <a:buFont typeface="Wingdings" panose="05000000000000000000" charset="0"/>
              <a:buChar char="v"/>
            </a:pPr>
            <a:r>
              <a:rPr lang="en-US" sz="2000">
                <a:solidFill>
                  <a:schemeClr val="accent6">
                    <a:lumMod val="75000"/>
                  </a:schemeClr>
                </a:solidFill>
                <a:effectLst>
                  <a:outerShdw blurRad="38100" dist="25400" dir="5400000" algn="ctr" rotWithShape="0">
                    <a:srgbClr val="6E747A">
                      <a:alpha val="43000"/>
                    </a:srgbClr>
                  </a:outerShdw>
                </a:effectLst>
                <a:sym typeface="+mn-ea"/>
              </a:rPr>
              <a:t>Spring Boot provides a variety of tools and annotations to make it simpler to test your application.</a:t>
            </a:r>
          </a:p>
          <a:p>
            <a:pPr marL="501650" indent="-342900">
              <a:buClr>
                <a:srgbClr val="222873"/>
              </a:buClr>
              <a:buFont typeface="Wingdings" panose="05000000000000000000" charset="0"/>
              <a:buChar char="v"/>
            </a:pPr>
            <a:r>
              <a:rPr lang="en-US" sz="2000">
                <a:solidFill>
                  <a:schemeClr val="accent6">
                    <a:lumMod val="75000"/>
                  </a:schemeClr>
                </a:solidFill>
                <a:effectLst>
                  <a:outerShdw blurRad="38100" dist="25400" dir="5400000" algn="ctr" rotWithShape="0">
                    <a:srgbClr val="6E747A">
                      <a:alpha val="43000"/>
                    </a:srgbClr>
                  </a:outerShdw>
                </a:effectLst>
                <a:sym typeface="+mn-ea"/>
              </a:rPr>
              <a:t>The tests are provided by two modules: spring-boot-test-autoconfigure provides test auto-configuration, and spring-boot-test contains the necessary components.</a:t>
            </a:r>
            <a:endParaRPr lang="en-US" sz="2000">
              <a:solidFill>
                <a:schemeClr val="accent6">
                  <a:lumMod val="75000"/>
                </a:schemeClr>
              </a:solidFill>
              <a:effectLst>
                <a:outerShdw blurRad="38100" dist="25400" dir="5400000" algn="ctr" rotWithShape="0">
                  <a:srgbClr val="6E747A">
                    <a:alpha val="43000"/>
                  </a:srgbClr>
                </a:outerShdw>
              </a:effectLst>
            </a:endParaRPr>
          </a:p>
          <a:p>
            <a:pPr marL="501650" indent="-342900">
              <a:buClr>
                <a:srgbClr val="222873"/>
              </a:buClr>
              <a:buFont typeface="Wingdings" panose="05000000000000000000" charset="0"/>
              <a:buChar char="v"/>
            </a:pPr>
            <a:endParaRPr lang="en-US" sz="2000">
              <a:ln/>
              <a:solidFill>
                <a:schemeClr val="accent6">
                  <a:lumMod val="50000"/>
                </a:schemeClr>
              </a:solidFill>
              <a:effectLst>
                <a:outerShdw blurRad="38100" dist="25400" dir="5400000" algn="ctr" rotWithShape="0">
                  <a:srgbClr val="6E747A">
                    <a:alpha val="43000"/>
                  </a:srgbClr>
                </a:outerShdw>
              </a:effectLst>
            </a:endParaRPr>
          </a:p>
          <a:p>
            <a:pPr marL="158750" indent="0">
              <a:buClr>
                <a:srgbClr val="222873"/>
              </a:buClr>
              <a:buFont typeface="Wingdings" panose="05000000000000000000" charset="0"/>
              <a:buNone/>
            </a:pPr>
            <a:r>
              <a:rPr lang="en-US" sz="2000">
                <a:ln/>
                <a:solidFill>
                  <a:schemeClr val="accent6">
                    <a:lumMod val="50000"/>
                  </a:schemeClr>
                </a:solidFill>
                <a:effectLst>
                  <a:outerShdw blurRad="38100" dist="25400" dir="5400000" algn="ctr" rotWithShape="0">
                    <a:srgbClr val="6E747A">
                      <a:alpha val="43000"/>
                    </a:srgbClr>
                  </a:outerShdw>
                </a:effectLst>
              </a:rPr>
              <a:t> </a:t>
            </a:r>
          </a:p>
        </p:txBody>
      </p:sp>
      <p:sp>
        <p:nvSpPr>
          <p:cNvPr id="4" name="Title 3"/>
          <p:cNvSpPr>
            <a:spLocks noGrp="1"/>
          </p:cNvSpPr>
          <p:nvPr>
            <p:ph type="title"/>
          </p:nvPr>
        </p:nvSpPr>
        <p:spPr/>
        <p:txBody>
          <a:bodyPr/>
          <a:lstStyle/>
          <a:p>
            <a:br>
              <a:rPr lang="en-US"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br>
            <a:r>
              <a:rPr lang="en-IN" alt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T</a:t>
            </a:r>
            <a:r>
              <a:rPr 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esti</a:t>
            </a:r>
            <a:r>
              <a:rPr lang="en-IN" alt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NG</a:t>
            </a:r>
            <a:r>
              <a:rPr 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 In </a:t>
            </a:r>
            <a:r>
              <a:rPr lang="en-US" cap="all" dirty="0">
                <a:solidFill>
                  <a:schemeClr val="accent6">
                    <a:lumMod val="75000"/>
                  </a:schemeClr>
                </a:solidFill>
                <a:effectLst>
                  <a:reflection stA="55000" endPos="48000" dist="500" dir="5400000" sy="-100000" algn="bl" rotWithShape="0"/>
                </a:effectLst>
                <a:latin typeface="+mj-lt"/>
                <a:sym typeface="+mn-ea"/>
              </a:rPr>
              <a:t>Spring</a:t>
            </a:r>
            <a:r>
              <a:rPr 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 </a:t>
            </a:r>
            <a:r>
              <a:rPr lang="en-US" cap="all" dirty="0" err="1">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BooT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937260" lvl="1" indent="-571500" algn="l">
              <a:buNone/>
            </a:pPr>
            <a:r>
              <a:rPr lang="en-US" sz="2000" dirty="0">
                <a:ln/>
                <a:solidFill>
                  <a:schemeClr val="accent6">
                    <a:lumMod val="75000"/>
                  </a:schemeClr>
                </a:solidFill>
                <a:effectLst>
                  <a:outerShdw blurRad="38100" dist="25400" dir="5400000" algn="ctr" rotWithShape="0">
                    <a:srgbClr val="6E747A">
                      <a:alpha val="43000"/>
                    </a:srgbClr>
                  </a:outerShdw>
                </a:effectLst>
                <a:sym typeface="+mn-ea"/>
              </a:rPr>
              <a:t> There are two different methods of testing for our Spring Boot project.</a:t>
            </a:r>
          </a:p>
          <a:p>
            <a:pPr marL="937260" lvl="1" indent="-571500" algn="l">
              <a:buNone/>
            </a:pPr>
            <a:r>
              <a:rPr lang="en-US" sz="2000" dirty="0">
                <a:ln/>
                <a:solidFill>
                  <a:schemeClr val="accent6">
                    <a:lumMod val="75000"/>
                  </a:schemeClr>
                </a:solidFill>
                <a:effectLst>
                  <a:outerShdw blurRad="38100" dist="25400" dir="5400000" algn="ctr" rotWithShape="0">
                    <a:srgbClr val="6E747A">
                      <a:alpha val="43000"/>
                    </a:srgbClr>
                  </a:outerShdw>
                </a:effectLst>
                <a:sym typeface="+mn-ea"/>
              </a:rPr>
              <a:t> </a:t>
            </a:r>
            <a:r>
              <a:rPr lang="en-IN" altLang="en-US" sz="2000" dirty="0">
                <a:ln/>
                <a:solidFill>
                  <a:schemeClr val="accent6">
                    <a:lumMod val="75000"/>
                  </a:schemeClr>
                </a:solidFill>
                <a:effectLst>
                  <a:outerShdw blurRad="38100" dist="25400" dir="5400000" algn="ctr" rotWithShape="0">
                    <a:srgbClr val="6E747A">
                      <a:alpha val="43000"/>
                    </a:srgbClr>
                  </a:outerShdw>
                </a:effectLst>
                <a:sym typeface="+mn-ea"/>
              </a:rPr>
              <a:t>1.Perform Unit Testing using Junit frameworks </a:t>
            </a:r>
          </a:p>
          <a:p>
            <a:pPr marL="937260" lvl="1" indent="-571500" algn="l">
              <a:buNone/>
            </a:pPr>
            <a:r>
              <a:rPr lang="en-US" sz="2000" dirty="0">
                <a:ln/>
                <a:solidFill>
                  <a:schemeClr val="accent6">
                    <a:lumMod val="75000"/>
                  </a:schemeClr>
                </a:solidFill>
                <a:effectLst>
                  <a:outerShdw blurRad="38100" dist="25400" dir="5400000" algn="ctr" rotWithShape="0">
                    <a:srgbClr val="6E747A">
                      <a:alpha val="43000"/>
                    </a:srgbClr>
                  </a:outerShdw>
                </a:effectLst>
                <a:sym typeface="+mn-ea"/>
              </a:rPr>
              <a:t> </a:t>
            </a:r>
            <a:r>
              <a:rPr lang="en-IN" altLang="en-US" sz="2000" dirty="0">
                <a:ln/>
                <a:solidFill>
                  <a:schemeClr val="accent6">
                    <a:lumMod val="75000"/>
                  </a:schemeClr>
                </a:solidFill>
                <a:effectLst>
                  <a:outerShdw blurRad="38100" dist="25400" dir="5400000" algn="ctr" rotWithShape="0">
                    <a:srgbClr val="6E747A">
                      <a:alpha val="43000"/>
                    </a:srgbClr>
                  </a:outerShdw>
                </a:effectLst>
                <a:sym typeface="+mn-ea"/>
              </a:rPr>
              <a:t>2.Post Man Testing</a:t>
            </a:r>
            <a:endParaRPr lang="en-US" sz="2000" dirty="0">
              <a:ln/>
              <a:solidFill>
                <a:schemeClr val="accent6">
                  <a:lumMod val="75000"/>
                </a:schemeClr>
              </a:solidFill>
              <a:effectLst>
                <a:outerShdw blurRad="38100" dist="25400" dir="5400000" algn="ctr" rotWithShape="0">
                  <a:srgbClr val="6E747A">
                    <a:alpha val="43000"/>
                  </a:srgbClr>
                </a:outerShdw>
              </a:effectLst>
              <a:sym typeface="+mn-ea"/>
            </a:endParaRPr>
          </a:p>
          <a:p>
            <a:pPr marL="937260" lvl="1" indent="-571500" algn="l">
              <a:buNone/>
            </a:pPr>
            <a:endParaRPr lang="en-US" sz="2000" dirty="0">
              <a:ln/>
              <a:solidFill>
                <a:schemeClr val="accent6">
                  <a:lumMod val="75000"/>
                </a:schemeClr>
              </a:solidFill>
              <a:effectLst>
                <a:outerShdw blurRad="38100" dist="25400" dir="5400000" algn="ctr" rotWithShape="0">
                  <a:srgbClr val="6E747A">
                    <a:alpha val="43000"/>
                  </a:srgbClr>
                </a:outerShdw>
              </a:effectLst>
              <a:sym typeface="+mn-ea"/>
            </a:endParaRPr>
          </a:p>
        </p:txBody>
      </p:sp>
      <p:sp>
        <p:nvSpPr>
          <p:cNvPr id="3" name="Title 2"/>
          <p:cNvSpPr>
            <a:spLocks noGrp="1"/>
          </p:cNvSpPr>
          <p:nvPr>
            <p:ph type="title"/>
          </p:nvPr>
        </p:nvSpPr>
        <p:spPr/>
        <p:txBody>
          <a:bodyPr/>
          <a:lstStyle/>
          <a:p>
            <a:r>
              <a:rPr lang="en-US" cap="all" dirty="0">
                <a:solidFill>
                  <a:schemeClr val="accent6">
                    <a:lumMod val="75000"/>
                  </a:schemeClr>
                </a:solidFill>
                <a:effectLst>
                  <a:outerShdw blurRad="19685" dist="12700" dir="5400000">
                    <a:schemeClr val="accent1">
                      <a:alpha val="60000"/>
                      <a:satMod val="130000"/>
                    </a:schemeClr>
                  </a:outerShdw>
                  <a:reflection stA="55000" endPos="48000" dist="500" dir="5400000" sy="-100000" algn="bl" rotWithShape="0"/>
                </a:effectLst>
                <a:latin typeface="+mj-lt"/>
                <a:sym typeface="+mn-ea"/>
              </a:rPr>
              <a:t>Types of Testing</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39627" y="899650"/>
            <a:ext cx="7717790" cy="3674745"/>
          </a:xfrm>
        </p:spPr>
        <p:txBody>
          <a:bodyPr/>
          <a:lstStyle/>
          <a:p>
            <a:pPr marL="937260" lvl="1" indent="-571500" algn="just">
              <a:buClr>
                <a:srgbClr val="222873"/>
              </a:buClr>
              <a:buFont typeface="Wingdings" panose="05000000000000000000" charset="0"/>
              <a:buChar char="Ø"/>
            </a:pPr>
            <a:r>
              <a:rPr lang="en-US" sz="1600" dirty="0">
                <a:solidFill>
                  <a:schemeClr val="accent6">
                    <a:lumMod val="75000"/>
                  </a:schemeClr>
                </a:solidFill>
                <a:effectLst>
                  <a:outerShdw blurRad="38100" dist="25400" dir="5400000" algn="ctr" rotWithShape="0">
                    <a:srgbClr val="6E747A">
                      <a:alpha val="43000"/>
                    </a:srgbClr>
                  </a:outerShdw>
                </a:effectLst>
                <a:sym typeface="+mn-ea"/>
              </a:rPr>
              <a:t>The JUnit framework can be used to call a method and confirm (or assert) that the result is what you</a:t>
            </a:r>
            <a:r>
              <a:rPr lang="en-IN" altLang="en-US" sz="1600" dirty="0">
                <a:solidFill>
                  <a:schemeClr val="accent6">
                    <a:lumMod val="75000"/>
                  </a:schemeClr>
                </a:solidFill>
                <a:effectLst>
                  <a:outerShdw blurRad="38100" dist="25400" dir="5400000" algn="ctr" rotWithShape="0">
                    <a:srgbClr val="6E747A">
                      <a:alpha val="43000"/>
                    </a:srgbClr>
                  </a:outerShdw>
                </a:effectLst>
                <a:sym typeface="+mn-ea"/>
              </a:rPr>
              <a:t> </a:t>
            </a:r>
            <a:r>
              <a:rPr lang="en-US" sz="1600" dirty="0">
                <a:solidFill>
                  <a:schemeClr val="accent6">
                    <a:lumMod val="75000"/>
                  </a:schemeClr>
                </a:solidFill>
                <a:effectLst>
                  <a:outerShdw blurRad="38100" dist="25400" dir="5400000" algn="ctr" rotWithShape="0">
                    <a:srgbClr val="6E747A">
                      <a:alpha val="43000"/>
                    </a:srgbClr>
                  </a:outerShdw>
                </a:effectLst>
                <a:sym typeface="+mn-ea"/>
              </a:rPr>
              <a:t>anticipated.</a:t>
            </a:r>
          </a:p>
          <a:p>
            <a:pPr marL="937260" lvl="1" indent="-571500" algn="just">
              <a:buClr>
                <a:srgbClr val="222873"/>
              </a:buClr>
              <a:buFont typeface="Wingdings" panose="05000000000000000000" charset="0"/>
              <a:buChar char="Ø"/>
            </a:pPr>
            <a:r>
              <a:rPr lang="en-US" sz="1600" dirty="0">
                <a:solidFill>
                  <a:schemeClr val="accent6">
                    <a:lumMod val="75000"/>
                  </a:schemeClr>
                </a:solidFill>
                <a:effectLst>
                  <a:outerShdw blurRad="38100" dist="25400" dir="5400000" algn="ctr" rotWithShape="0">
                    <a:srgbClr val="6E747A">
                      <a:alpha val="43000"/>
                    </a:srgbClr>
                  </a:outerShdw>
                </a:effectLst>
                <a:sym typeface="+mn-ea"/>
              </a:rPr>
              <a:t>An annotation named @</a:t>
            </a:r>
            <a:r>
              <a:rPr lang="en-IN" altLang="en-US" sz="1600" dirty="0">
                <a:solidFill>
                  <a:schemeClr val="accent6">
                    <a:lumMod val="75000"/>
                  </a:schemeClr>
                </a:solidFill>
                <a:effectLst>
                  <a:outerShdw blurRad="38100" dist="25400" dir="5400000" algn="ctr" rotWithShape="0">
                    <a:srgbClr val="6E747A">
                      <a:alpha val="43000"/>
                    </a:srgbClr>
                  </a:outerShdw>
                </a:effectLst>
                <a:sym typeface="+mn-ea"/>
              </a:rPr>
              <a:t>T</a:t>
            </a:r>
            <a:r>
              <a:rPr lang="en-US" sz="1600" dirty="0">
                <a:solidFill>
                  <a:schemeClr val="accent6">
                    <a:lumMod val="75000"/>
                  </a:schemeClr>
                </a:solidFill>
                <a:effectLst>
                  <a:outerShdw blurRad="38100" dist="25400" dir="5400000" algn="ctr" rotWithShape="0">
                    <a:srgbClr val="6E747A">
                      <a:alpha val="43000"/>
                    </a:srgbClr>
                  </a:outerShdw>
                </a:effectLst>
                <a:sym typeface="+mn-ea"/>
              </a:rPr>
              <a:t>est, which is derived from JUnit Dependency, is required for unit testing</a:t>
            </a:r>
            <a:r>
              <a:rPr lang="en-US" sz="1600" dirty="0">
                <a:solidFill>
                  <a:schemeClr val="accent6">
                    <a:lumMod val="75000"/>
                  </a:schemeClr>
                </a:solidFill>
                <a:sym typeface="+mn-ea"/>
              </a:rPr>
              <a:t>.</a:t>
            </a:r>
          </a:p>
          <a:p>
            <a:pPr marL="937260" lvl="1" indent="-571500" algn="just">
              <a:buClr>
                <a:srgbClr val="222873"/>
              </a:buClr>
              <a:buFont typeface="Wingdings" panose="05000000000000000000" charset="0"/>
              <a:buChar char="Ø"/>
            </a:pPr>
            <a:r>
              <a:rPr lang="en-US" sz="1600" dirty="0">
                <a:solidFill>
                  <a:schemeClr val="accent6">
                    <a:lumMod val="75000"/>
                  </a:schemeClr>
                </a:solidFill>
                <a:sym typeface="+mn-ea"/>
              </a:rPr>
              <a:t>JUnit is a Java testing framework that makes writing reliable and efficient tests easy. It can be used for applications made in most languages but is particularly suited for testing Java applications. JUnit can also be used to create automated tests.</a:t>
            </a:r>
          </a:p>
          <a:p>
            <a:pPr marL="937260" lvl="1" indent="-571500" algn="just">
              <a:buClr>
                <a:srgbClr val="222873"/>
              </a:buClr>
              <a:buFont typeface="Wingdings" panose="05000000000000000000" charset="0"/>
              <a:buChar char="Ø"/>
            </a:pPr>
            <a:r>
              <a:rPr lang="en-IN" altLang="en-US" sz="1600" dirty="0">
                <a:solidFill>
                  <a:schemeClr val="accent6">
                    <a:lumMod val="75000"/>
                  </a:schemeClr>
                </a:solidFill>
              </a:rPr>
              <a:t>JUnit framework is one of the most popular Java testing frameworks. It offers several features that make writing tests easy, including support for multiple test cases, assertions, and reporting. JUnit is also versatile, allowing tests to be written in various languages.</a:t>
            </a:r>
          </a:p>
          <a:p>
            <a:pPr marL="937260" lvl="1" indent="-571500" algn="l">
              <a:buClr>
                <a:srgbClr val="222873"/>
              </a:buClr>
              <a:buFont typeface="Wingdings" panose="05000000000000000000" charset="0"/>
              <a:buChar char="Ø"/>
            </a:pPr>
            <a:endParaRPr lang="en-US" sz="1600" dirty="0">
              <a:solidFill>
                <a:schemeClr val="accent6">
                  <a:lumMod val="50000"/>
                </a:schemeClr>
              </a:solidFill>
              <a:sym typeface="+mn-ea"/>
            </a:endParaRPr>
          </a:p>
          <a:p>
            <a:pPr marL="937260" lvl="1" indent="-571500" algn="l">
              <a:buClr>
                <a:srgbClr val="222873"/>
              </a:buClr>
              <a:buFont typeface="Wingdings" panose="05000000000000000000" charset="0"/>
              <a:buChar char="Ø"/>
            </a:pPr>
            <a:endParaRPr lang="en-US" sz="1600" dirty="0">
              <a:solidFill>
                <a:schemeClr val="accent6">
                  <a:lumMod val="50000"/>
                </a:schemeClr>
              </a:solidFill>
              <a:effectLst>
                <a:outerShdw blurRad="38100" dist="25400" dir="5400000" algn="ctr" rotWithShape="0">
                  <a:srgbClr val="6E747A">
                    <a:alpha val="43000"/>
                  </a:srgbClr>
                </a:outerShdw>
              </a:effectLst>
              <a:sym typeface="+mn-ea"/>
            </a:endParaRPr>
          </a:p>
          <a:p>
            <a:pPr marL="937260" lvl="1" indent="-571500" algn="l">
              <a:buNone/>
            </a:pPr>
            <a:endParaRPr lang="en-US" sz="2000" dirty="0">
              <a:solidFill>
                <a:schemeClr val="accent6">
                  <a:lumMod val="50000"/>
                </a:schemeClr>
              </a:solidFill>
              <a:sym typeface="+mn-ea"/>
            </a:endParaRPr>
          </a:p>
          <a:p>
            <a:pPr marL="365760" lvl="1" indent="0" algn="l">
              <a:buFont typeface="Wingdings" panose="05000000000000000000" charset="0"/>
              <a:buNone/>
            </a:pPr>
            <a:r>
              <a:rPr lang="en-US" sz="2000" dirty="0">
                <a:solidFill>
                  <a:schemeClr val="accent6">
                    <a:lumMod val="50000"/>
                  </a:schemeClr>
                </a:solidFill>
                <a:effectLst>
                  <a:outerShdw blurRad="38100" dist="25400" dir="5400000" algn="ctr" rotWithShape="0">
                    <a:srgbClr val="6E747A">
                      <a:alpha val="43000"/>
                    </a:srgbClr>
                  </a:outerShdw>
                </a:effectLst>
                <a:sym typeface="+mn-ea"/>
              </a:rPr>
              <a:t> </a:t>
            </a:r>
          </a:p>
          <a:p>
            <a:pPr marL="937260" lvl="1" indent="-571500" algn="l">
              <a:buFont typeface="Wingdings" panose="05000000000000000000" charset="0"/>
              <a:buChar char="Ø"/>
            </a:pPr>
            <a:endParaRPr lang="en-US" sz="2000" dirty="0">
              <a:solidFill>
                <a:schemeClr val="accent6">
                  <a:lumMod val="50000"/>
                </a:schemeClr>
              </a:solidFill>
              <a:effectLst>
                <a:outerShdw blurRad="38100" dist="25400" dir="5400000" algn="ctr" rotWithShape="0">
                  <a:srgbClr val="6E747A">
                    <a:alpha val="43000"/>
                  </a:srgbClr>
                </a:outerShdw>
              </a:effectLst>
              <a:sym typeface="+mn-ea"/>
            </a:endParaRPr>
          </a:p>
          <a:p>
            <a:pPr marL="937260" lvl="1" indent="-571500" algn="l">
              <a:buNone/>
            </a:pPr>
            <a:endParaRPr lang="en-US" sz="2000" dirty="0">
              <a:solidFill>
                <a:schemeClr val="accent6">
                  <a:lumMod val="50000"/>
                </a:schemeClr>
              </a:solidFill>
              <a:effectLst>
                <a:outerShdw blurRad="38100" dist="25400" dir="5400000" algn="ctr" rotWithShape="0">
                  <a:srgbClr val="6E747A">
                    <a:alpha val="43000"/>
                  </a:srgbClr>
                </a:outerShdw>
              </a:effectLst>
              <a:sym typeface="+mn-ea"/>
            </a:endParaRPr>
          </a:p>
          <a:p>
            <a:endParaRPr lang="en-US" sz="2000" dirty="0"/>
          </a:p>
        </p:txBody>
      </p:sp>
      <p:sp>
        <p:nvSpPr>
          <p:cNvPr id="3" name="Title 2"/>
          <p:cNvSpPr>
            <a:spLocks noGrp="1"/>
          </p:cNvSpPr>
          <p:nvPr>
            <p:ph type="title"/>
          </p:nvPr>
        </p:nvSpPr>
        <p:spPr>
          <a:xfrm>
            <a:off x="713105" y="143950"/>
            <a:ext cx="7717500" cy="755700"/>
          </a:xfrm>
        </p:spPr>
        <p:txBody>
          <a:bodyPr/>
          <a:lstStyle/>
          <a:p>
            <a:r>
              <a:rPr lang="en-IN" altLang="en-US">
                <a:solidFill>
                  <a:schemeClr val="accent6">
                    <a:lumMod val="75000"/>
                  </a:schemeClr>
                </a:solidFill>
                <a:latin typeface="+mj-lt"/>
                <a:cs typeface="+mj-lt"/>
              </a:rPr>
              <a:t>J UNIT TESTING</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1625" y="1167765"/>
            <a:ext cx="8129270" cy="3477260"/>
          </a:xfrm>
        </p:spPr>
        <p:txBody>
          <a:bodyPr/>
          <a:lstStyle/>
          <a:p>
            <a:pPr marL="158750" indent="0">
              <a:buClr>
                <a:srgbClr val="547434"/>
              </a:buClr>
              <a:buSzPct val="210000"/>
              <a:buFont typeface="+mj-lt"/>
              <a:buNone/>
            </a:pPr>
            <a:r>
              <a:rPr lang="en-US" sz="2000" dirty="0">
                <a:solidFill>
                  <a:schemeClr val="accent6">
                    <a:lumMod val="75000"/>
                  </a:schemeClr>
                </a:solidFill>
                <a:latin typeface="Arial" panose="020B0604020202020204" pitchFamily="34" charset="0"/>
                <a:cs typeface="Arial" panose="020B0604020202020204" pitchFamily="34" charset="0"/>
              </a:rPr>
              <a:t>1.To provide a bug-free Online Food Delivery system to Users as well as Admin.</a:t>
            </a:r>
          </a:p>
          <a:p>
            <a:pPr marL="158750" indent="0">
              <a:buClr>
                <a:srgbClr val="547434"/>
              </a:buClr>
              <a:buSzPct val="210000"/>
              <a:buFont typeface="+mj-lt"/>
              <a:buNone/>
            </a:pPr>
            <a:endParaRPr lang="en-US" sz="2000" dirty="0">
              <a:solidFill>
                <a:schemeClr val="accent6">
                  <a:lumMod val="75000"/>
                </a:schemeClr>
              </a:solidFill>
              <a:latin typeface="Arial" panose="020B0604020202020204" pitchFamily="34" charset="0"/>
              <a:cs typeface="Arial" panose="020B0604020202020204" pitchFamily="34" charset="0"/>
            </a:endParaRPr>
          </a:p>
          <a:p>
            <a:pPr marL="158750" indent="0">
              <a:buClr>
                <a:srgbClr val="547434"/>
              </a:buClr>
              <a:buSzPct val="210000"/>
              <a:buFont typeface="+mj-lt"/>
              <a:buNone/>
            </a:pPr>
            <a:r>
              <a:rPr lang="en-US" sz="2000" dirty="0">
                <a:solidFill>
                  <a:schemeClr val="accent6">
                    <a:lumMod val="75000"/>
                  </a:schemeClr>
                </a:solidFill>
                <a:latin typeface="Arial" panose="020B0604020202020204" pitchFamily="34" charset="0"/>
                <a:cs typeface="Arial" panose="020B0604020202020204" pitchFamily="34" charset="0"/>
              </a:rPr>
              <a:t>2.The main objective is here to provide a nice and secure platform for Ordering Food.</a:t>
            </a:r>
          </a:p>
          <a:p>
            <a:pPr marL="158750" indent="0">
              <a:buClr>
                <a:srgbClr val="547434"/>
              </a:buClr>
              <a:buSzPct val="210000"/>
              <a:buFont typeface="+mj-lt"/>
              <a:buNone/>
            </a:pPr>
            <a:endParaRPr lang="en-US" sz="2000" dirty="0">
              <a:solidFill>
                <a:schemeClr val="accent6">
                  <a:lumMod val="75000"/>
                </a:schemeClr>
              </a:solidFill>
              <a:latin typeface="Arial" panose="020B0604020202020204" pitchFamily="34" charset="0"/>
              <a:cs typeface="Arial" panose="020B0604020202020204" pitchFamily="34" charset="0"/>
            </a:endParaRPr>
          </a:p>
          <a:p>
            <a:pPr marL="158750" indent="0">
              <a:buClr>
                <a:srgbClr val="547434"/>
              </a:buClr>
              <a:buSzPct val="210000"/>
              <a:buFont typeface="+mj-lt"/>
              <a:buNone/>
            </a:pPr>
            <a:r>
              <a:rPr lang="en-US" sz="2000" dirty="0">
                <a:solidFill>
                  <a:schemeClr val="accent6">
                    <a:lumMod val="75000"/>
                  </a:schemeClr>
                </a:solidFill>
                <a:latin typeface="Arial" panose="020B0604020202020204" pitchFamily="34" charset="0"/>
                <a:cs typeface="Arial" panose="020B0604020202020204" pitchFamily="34" charset="0"/>
              </a:rPr>
              <a:t>3.To maintain the records of Product, Category available into the system</a:t>
            </a:r>
          </a:p>
          <a:p>
            <a:pPr marL="158750" indent="0">
              <a:buClr>
                <a:srgbClr val="547434"/>
              </a:buClr>
              <a:buSzPct val="210000"/>
              <a:buFont typeface="+mj-lt"/>
              <a:buNone/>
            </a:pPr>
            <a:endParaRPr lang="en-US" sz="2000" dirty="0">
              <a:solidFill>
                <a:schemeClr val="accent6">
                  <a:lumMod val="75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713250" y="86800"/>
            <a:ext cx="7717500" cy="755700"/>
          </a:xfrm>
        </p:spPr>
        <p:txBody>
          <a:bodyPr>
            <a:scene3d>
              <a:camera prst="orthographicFront"/>
              <a:lightRig rig="threePt" dir="t"/>
            </a:scene3d>
          </a:bodyPr>
          <a:lstStyle/>
          <a:p>
            <a:r>
              <a:rPr lang="en-US">
                <a:solidFill>
                  <a:schemeClr val="accent6">
                    <a:lumMod val="75000"/>
                  </a:schemeClr>
                </a:solidFill>
                <a:effectLst>
                  <a:outerShdw blurRad="38100" dist="25400" dir="5400000" algn="ctr" rotWithShape="0">
                    <a:srgbClr val="6E747A">
                      <a:alpha val="43000"/>
                    </a:srgbClr>
                  </a:outerShdw>
                </a:effectLst>
                <a:latin typeface="+mj-lt"/>
                <a:cs typeface="+mj-lt"/>
              </a:rPr>
              <a:t>OBJECTIVE</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MG-20221026-WA0041"/>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1" name="Picture 10" descr="IMG-20221026-WA0048"/>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endParaRPr lang="en-US" sz="2000" b="0" i="0" dirty="0">
              <a:solidFill>
                <a:schemeClr val="accent6">
                  <a:lumMod val="75000"/>
                </a:schemeClr>
              </a:solidFill>
            </a:endParaRPr>
          </a:p>
          <a:p>
            <a:pPr marL="501650" indent="-342900" algn="just">
              <a:buClr>
                <a:srgbClr val="333DAD"/>
              </a:buClr>
              <a:buFont typeface="Wingdings" panose="05000000000000000000" charset="0"/>
              <a:buChar char="Ø"/>
            </a:pPr>
            <a:r>
              <a:rPr lang="en-IN" altLang="en-US" sz="2000">
                <a:solidFill>
                  <a:schemeClr val="accent6">
                    <a:lumMod val="75000"/>
                  </a:schemeClr>
                </a:solidFill>
              </a:rPr>
              <a:t>Postman is an application used for API testing. It is an HTTP client that tests HTTP requests, utilizing a graphical user interface, through which we obtain different types of responses that need to be subsequently validated.</a:t>
            </a:r>
          </a:p>
          <a:p>
            <a:pPr marL="501650" indent="-342900" algn="just">
              <a:buClr>
                <a:srgbClr val="333DAD"/>
              </a:buClr>
              <a:buFont typeface="Wingdings" panose="05000000000000000000" charset="0"/>
              <a:buChar char="Ø"/>
            </a:pPr>
            <a:endParaRPr lang="en-IN" altLang="en-US" sz="2000">
              <a:solidFill>
                <a:schemeClr val="accent6">
                  <a:lumMod val="75000"/>
                </a:schemeClr>
              </a:solidFill>
            </a:endParaRPr>
          </a:p>
          <a:p>
            <a:pPr marL="501650" indent="-342900" algn="just">
              <a:buClr>
                <a:srgbClr val="333DAD"/>
              </a:buClr>
              <a:buFont typeface="Wingdings" panose="05000000000000000000" charset="0"/>
              <a:buChar char="Ø"/>
            </a:pPr>
            <a:r>
              <a:rPr lang="en-IN" altLang="en-US" sz="2000">
                <a:solidFill>
                  <a:schemeClr val="accent6">
                    <a:lumMod val="75000"/>
                  </a:schemeClr>
                </a:solidFill>
                <a:sym typeface="+mn-ea"/>
              </a:rPr>
              <a:t>It is a tool for testing the software of an API. It can be used to design, document, verify, create, and change APIs. Postman has the feature of sending and observing the Hypertext Transfer Protocol (HTTP) requests and responses.</a:t>
            </a:r>
            <a:endParaRPr lang="en-IN" altLang="en-US" sz="2000">
              <a:solidFill>
                <a:schemeClr val="accent6">
                  <a:lumMod val="75000"/>
                </a:schemeClr>
              </a:solidFill>
            </a:endParaRPr>
          </a:p>
          <a:p>
            <a:pPr marL="501650" indent="-342900" algn="just">
              <a:buClr>
                <a:srgbClr val="333DAD"/>
              </a:buClr>
              <a:buFont typeface="Wingdings" panose="05000000000000000000" charset="0"/>
              <a:buChar char="Ø"/>
            </a:pPr>
            <a:endParaRPr lang="en-IN" altLang="en-US" sz="2000">
              <a:solidFill>
                <a:schemeClr val="accent6">
                  <a:lumMod val="75000"/>
                </a:schemeClr>
              </a:solidFill>
            </a:endParaRPr>
          </a:p>
        </p:txBody>
      </p:sp>
      <p:sp>
        <p:nvSpPr>
          <p:cNvPr id="3" name="Title 2"/>
          <p:cNvSpPr>
            <a:spLocks noGrp="1"/>
          </p:cNvSpPr>
          <p:nvPr>
            <p:ph type="title"/>
          </p:nvPr>
        </p:nvSpPr>
        <p:spPr/>
        <p:txBody>
          <a:bodyPr/>
          <a:lstStyle/>
          <a:p>
            <a:r>
              <a:rPr lang="en-IN" altLang="en-US">
                <a:ln/>
                <a:solidFill>
                  <a:schemeClr val="accent6">
                    <a:lumMod val="75000"/>
                  </a:schemeClr>
                </a:solidFill>
                <a:effectLst>
                  <a:outerShdw blurRad="38100" dist="25400" dir="5400000" algn="ctr" rotWithShape="0">
                    <a:srgbClr val="6E747A">
                      <a:alpha val="43000"/>
                    </a:srgbClr>
                  </a:outerShdw>
                </a:effectLst>
                <a:latin typeface="+mj-lt"/>
                <a:cs typeface="+mj-lt"/>
              </a:rPr>
              <a:t>POST-MAN TESTING</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solidFill>
                  <a:schemeClr val="accent6">
                    <a:lumMod val="75000"/>
                  </a:schemeClr>
                </a:solidFill>
              </a:rPr>
              <a:t>http://localhost:8080/carts --(Get method)</a:t>
            </a:r>
          </a:p>
          <a:p>
            <a:endParaRPr lang="en-US" dirty="0">
              <a:solidFill>
                <a:schemeClr val="accent6">
                  <a:lumMod val="75000"/>
                </a:schemeClr>
              </a:solidFill>
            </a:endParaRPr>
          </a:p>
          <a:p>
            <a:r>
              <a:rPr lang="en-US" dirty="0">
                <a:solidFill>
                  <a:schemeClr val="accent6">
                    <a:lumMod val="75000"/>
                  </a:schemeClr>
                </a:solidFill>
              </a:rPr>
              <a:t>http://localhost:8080/products/cust --(Get method)</a:t>
            </a:r>
          </a:p>
          <a:p>
            <a:endParaRPr lang="en-US" dirty="0">
              <a:solidFill>
                <a:schemeClr val="accent6">
                  <a:lumMod val="75000"/>
                </a:schemeClr>
              </a:solidFill>
            </a:endParaRPr>
          </a:p>
          <a:p>
            <a:r>
              <a:rPr lang="en-US" dirty="0">
                <a:solidFill>
                  <a:schemeClr val="accent6">
                    <a:lumMod val="75000"/>
                  </a:schemeClr>
                </a:solidFill>
              </a:rPr>
              <a:t>http://localhost:8080/products/{id} --(Get method)</a:t>
            </a:r>
          </a:p>
          <a:p>
            <a:endParaRPr lang="en-US" dirty="0">
              <a:solidFill>
                <a:schemeClr val="accent6">
                  <a:lumMod val="75000"/>
                </a:schemeClr>
              </a:solidFill>
            </a:endParaRPr>
          </a:p>
          <a:p>
            <a:r>
              <a:rPr lang="en-US" dirty="0">
                <a:solidFill>
                  <a:schemeClr val="accent6">
                    <a:lumMod val="75000"/>
                  </a:schemeClr>
                </a:solidFill>
              </a:rPr>
              <a:t>http://localhost:8080/products/{keyword} --(Get method)</a:t>
            </a:r>
          </a:p>
          <a:p>
            <a:endParaRPr lang="en-US" dirty="0">
              <a:solidFill>
                <a:schemeClr val="accent6">
                  <a:lumMod val="75000"/>
                </a:schemeClr>
              </a:solidFill>
            </a:endParaRPr>
          </a:p>
          <a:p>
            <a:r>
              <a:rPr lang="en-US" dirty="0">
                <a:solidFill>
                  <a:schemeClr val="accent6">
                    <a:lumMod val="75000"/>
                  </a:schemeClr>
                </a:solidFill>
              </a:rPr>
              <a:t>http://localhost:8080/products/{id}--(Put method)</a:t>
            </a:r>
          </a:p>
          <a:p>
            <a:endParaRPr lang="en-US" dirty="0">
              <a:solidFill>
                <a:schemeClr val="accent6">
                  <a:lumMod val="75000"/>
                </a:schemeClr>
              </a:solidFill>
            </a:endParaRPr>
          </a:p>
          <a:p>
            <a:r>
              <a:rPr lang="en-US" dirty="0">
                <a:solidFill>
                  <a:schemeClr val="accent6">
                    <a:lumMod val="75000"/>
                  </a:schemeClr>
                </a:solidFill>
              </a:rPr>
              <a:t>http://localhost:8080/products/{id} --(Delete method)</a:t>
            </a:r>
          </a:p>
          <a:p>
            <a:endParaRPr lang="en-US" dirty="0">
              <a:solidFill>
                <a:schemeClr val="accent6">
                  <a:lumMod val="75000"/>
                </a:schemeClr>
              </a:solidFill>
            </a:endParaRPr>
          </a:p>
          <a:p>
            <a:r>
              <a:rPr lang="en-US" dirty="0">
                <a:solidFill>
                  <a:schemeClr val="accent6">
                    <a:lumMod val="75000"/>
                  </a:schemeClr>
                </a:solidFill>
              </a:rPr>
              <a:t>http://localhost:8080/products --(Post Method)</a:t>
            </a:r>
          </a:p>
          <a:p>
            <a:endParaRPr lang="en-US" dirty="0">
              <a:solidFill>
                <a:schemeClr val="accent6">
                  <a:lumMod val="75000"/>
                </a:schemeClr>
              </a:solidFill>
            </a:endParaRPr>
          </a:p>
          <a:p>
            <a:r>
              <a:rPr lang="en-US" dirty="0">
                <a:solidFill>
                  <a:schemeClr val="accent6">
                    <a:lumMod val="75000"/>
                  </a:schemeClr>
                </a:solidFill>
              </a:rPr>
              <a:t>http://localhost:8080/customers --(Get method)</a:t>
            </a:r>
          </a:p>
        </p:txBody>
      </p:sp>
      <p:sp>
        <p:nvSpPr>
          <p:cNvPr id="3" name="Title 2"/>
          <p:cNvSpPr>
            <a:spLocks noGrp="1"/>
          </p:cNvSpPr>
          <p:nvPr>
            <p:ph type="title"/>
          </p:nvPr>
        </p:nvSpPr>
        <p:spPr/>
        <p:txBody>
          <a:bodyPr/>
          <a:lstStyle/>
          <a:p>
            <a:r>
              <a:rPr lang="en-IN" altLang="en-US" sz="2400">
                <a:solidFill>
                  <a:schemeClr val="accent6">
                    <a:lumMod val="75000"/>
                  </a:schemeClr>
                </a:solidFill>
                <a:latin typeface="+mj-lt"/>
                <a:cs typeface="+mj-lt"/>
              </a:rPr>
              <a:t>POST MAN TESTING URL</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384175" y="487680"/>
          <a:ext cx="8296910" cy="4141470"/>
        </p:xfrm>
        <a:graphic>
          <a:graphicData uri="http://schemas.openxmlformats.org/drawingml/2006/table">
            <a:tbl>
              <a:tblPr firstRow="1" bandRow="1">
                <a:tableStyleId>{5C22544A-7EE6-4342-B048-85BDC9FD1C3A}</a:tableStyleId>
              </a:tblPr>
              <a:tblGrid>
                <a:gridCol w="3364230">
                  <a:extLst>
                    <a:ext uri="{9D8B030D-6E8A-4147-A177-3AD203B41FA5}">
                      <a16:colId xmlns:a16="http://schemas.microsoft.com/office/drawing/2014/main" val="20000"/>
                    </a:ext>
                  </a:extLst>
                </a:gridCol>
                <a:gridCol w="1045845">
                  <a:extLst>
                    <a:ext uri="{9D8B030D-6E8A-4147-A177-3AD203B41FA5}">
                      <a16:colId xmlns:a16="http://schemas.microsoft.com/office/drawing/2014/main" val="20001"/>
                    </a:ext>
                  </a:extLst>
                </a:gridCol>
                <a:gridCol w="3032760">
                  <a:extLst>
                    <a:ext uri="{9D8B030D-6E8A-4147-A177-3AD203B41FA5}">
                      <a16:colId xmlns:a16="http://schemas.microsoft.com/office/drawing/2014/main" val="20002"/>
                    </a:ext>
                  </a:extLst>
                </a:gridCol>
                <a:gridCol w="854075">
                  <a:extLst>
                    <a:ext uri="{9D8B030D-6E8A-4147-A177-3AD203B41FA5}">
                      <a16:colId xmlns:a16="http://schemas.microsoft.com/office/drawing/2014/main" val="20003"/>
                    </a:ext>
                  </a:extLst>
                </a:gridCol>
              </a:tblGrid>
              <a:tr h="694690">
                <a:tc>
                  <a:txBody>
                    <a:bodyPr/>
                    <a:lstStyle/>
                    <a:p>
                      <a:pPr>
                        <a:buNone/>
                      </a:pPr>
                      <a:r>
                        <a:rPr lang="en-US">
                          <a:solidFill>
                            <a:schemeClr val="accent6">
                              <a:lumMod val="75000"/>
                            </a:schemeClr>
                          </a:solidFill>
                        </a:rPr>
                        <a:t>URL</a:t>
                      </a:r>
                    </a:p>
                  </a:txBody>
                  <a:tcPr>
                    <a:solidFill>
                      <a:schemeClr val="accent6">
                        <a:lumMod val="20000"/>
                        <a:lumOff val="80000"/>
                      </a:schemeClr>
                    </a:solidFill>
                  </a:tcPr>
                </a:tc>
                <a:tc>
                  <a:txBody>
                    <a:bodyPr/>
                    <a:lstStyle/>
                    <a:p>
                      <a:pPr>
                        <a:buNone/>
                      </a:pPr>
                      <a:r>
                        <a:rPr lang="en-US" sz="1400">
                          <a:solidFill>
                            <a:schemeClr val="accent6">
                              <a:lumMod val="75000"/>
                            </a:schemeClr>
                          </a:solidFill>
                          <a:sym typeface="+mn-ea"/>
                        </a:rPr>
                        <a:t>Methods </a:t>
                      </a:r>
                    </a:p>
                  </a:txBody>
                  <a:tcPr>
                    <a:solidFill>
                      <a:schemeClr val="accent6">
                        <a:lumMod val="20000"/>
                        <a:lumOff val="80000"/>
                      </a:schemeClr>
                    </a:solidFill>
                  </a:tcPr>
                </a:tc>
                <a:tc>
                  <a:txBody>
                    <a:bodyPr/>
                    <a:lstStyle/>
                    <a:p>
                      <a:pPr>
                        <a:buNone/>
                      </a:pPr>
                      <a:r>
                        <a:rPr lang="en-US" sz="1400">
                          <a:sym typeface="+mn-ea"/>
                        </a:rPr>
                        <a:t> </a:t>
                      </a:r>
                      <a:r>
                        <a:rPr lang="en-US" sz="1400">
                          <a:solidFill>
                            <a:schemeClr val="accent6">
                              <a:lumMod val="75000"/>
                            </a:schemeClr>
                          </a:solidFill>
                          <a:sym typeface="+mn-ea"/>
                        </a:rPr>
                        <a:t>Description </a:t>
                      </a:r>
                    </a:p>
                  </a:txBody>
                  <a:tcPr>
                    <a:solidFill>
                      <a:schemeClr val="accent6">
                        <a:lumMod val="20000"/>
                        <a:lumOff val="80000"/>
                      </a:schemeClr>
                    </a:solidFill>
                  </a:tcPr>
                </a:tc>
                <a:tc>
                  <a:txBody>
                    <a:bodyPr/>
                    <a:lstStyle/>
                    <a:p>
                      <a:pPr>
                        <a:buNone/>
                      </a:pPr>
                      <a:r>
                        <a:rPr lang="en-US" sz="1400">
                          <a:solidFill>
                            <a:schemeClr val="accent6">
                              <a:lumMod val="75000"/>
                            </a:schemeClr>
                          </a:solidFill>
                          <a:sym typeface="+mn-ea"/>
                        </a:rPr>
                        <a:t>Format</a:t>
                      </a:r>
                    </a:p>
                  </a:txBody>
                  <a:tcPr>
                    <a:solidFill>
                      <a:schemeClr val="accent6">
                        <a:lumMod val="20000"/>
                        <a:lumOff val="80000"/>
                      </a:schemeClr>
                    </a:solidFill>
                  </a:tcPr>
                </a:tc>
                <a:extLst>
                  <a:ext uri="{0D108BD9-81ED-4DB2-BD59-A6C34878D82A}">
                    <a16:rowId xmlns:a16="http://schemas.microsoft.com/office/drawing/2014/main" val="10000"/>
                  </a:ext>
                </a:extLst>
              </a:tr>
              <a:tr h="381000">
                <a:tc>
                  <a:txBody>
                    <a:bodyPr/>
                    <a:lstStyle/>
                    <a:p>
                      <a:pPr>
                        <a:buNone/>
                      </a:pPr>
                      <a:r>
                        <a:rPr lang="en-US" sz="1400" dirty="0"/>
                        <a:t>http://localhost:8080/products/{keyword}</a:t>
                      </a:r>
                    </a:p>
                  </a:txBody>
                  <a:tcPr>
                    <a:solidFill>
                      <a:schemeClr val="accent6">
                        <a:lumMod val="20000"/>
                        <a:lumOff val="80000"/>
                      </a:schemeClr>
                    </a:solidFill>
                  </a:tcPr>
                </a:tc>
                <a:tc>
                  <a:txBody>
                    <a:bodyPr/>
                    <a:lstStyle/>
                    <a:p>
                      <a:pPr>
                        <a:buNone/>
                      </a:pPr>
                      <a:r>
                        <a:rPr lang="en-IN" altLang="en-US"/>
                        <a:t>Get</a:t>
                      </a:r>
                    </a:p>
                  </a:txBody>
                  <a:tcPr>
                    <a:solidFill>
                      <a:schemeClr val="accent6">
                        <a:lumMod val="20000"/>
                        <a:lumOff val="80000"/>
                      </a:schemeClr>
                    </a:solidFill>
                  </a:tcPr>
                </a:tc>
                <a:tc>
                  <a:txBody>
                    <a:bodyPr/>
                    <a:lstStyle/>
                    <a:p>
                      <a:pPr>
                        <a:buNone/>
                      </a:pPr>
                      <a:r>
                        <a:rPr lang="en-IN" altLang="en-US" sz="1200"/>
                        <a:t>TO GET PRODUCT LIST USING KEYWORD</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1"/>
                  </a:ext>
                </a:extLst>
              </a:tr>
              <a:tr h="466090">
                <a:tc>
                  <a:txBody>
                    <a:bodyPr/>
                    <a:lstStyle/>
                    <a:p>
                      <a:pPr>
                        <a:buNone/>
                      </a:pPr>
                      <a:r>
                        <a:rPr lang="en-US"/>
                        <a:t>http://localhost:8080/products/</a:t>
                      </a:r>
                      <a:r>
                        <a:rPr lang="en-IN" altLang="en-US"/>
                        <a:t>{id}</a:t>
                      </a:r>
                    </a:p>
                  </a:txBody>
                  <a:tcPr>
                    <a:solidFill>
                      <a:schemeClr val="accent6">
                        <a:lumMod val="20000"/>
                        <a:lumOff val="80000"/>
                      </a:schemeClr>
                    </a:solidFill>
                  </a:tcPr>
                </a:tc>
                <a:tc>
                  <a:txBody>
                    <a:bodyPr/>
                    <a:lstStyle/>
                    <a:p>
                      <a:pPr>
                        <a:buNone/>
                      </a:pPr>
                      <a:r>
                        <a:rPr lang="en-IN" altLang="en-US"/>
                        <a:t>Get</a:t>
                      </a:r>
                    </a:p>
                  </a:txBody>
                  <a:tcPr>
                    <a:solidFill>
                      <a:schemeClr val="accent6">
                        <a:lumMod val="20000"/>
                        <a:lumOff val="80000"/>
                      </a:schemeClr>
                    </a:solidFill>
                  </a:tcPr>
                </a:tc>
                <a:tc>
                  <a:txBody>
                    <a:bodyPr/>
                    <a:lstStyle/>
                    <a:p>
                      <a:pPr>
                        <a:buNone/>
                      </a:pPr>
                      <a:r>
                        <a:rPr lang="en-IN" altLang="en-US" sz="1200"/>
                        <a:t>TO GET SPECIFIC PRODUCT</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2"/>
                  </a:ext>
                </a:extLst>
              </a:tr>
              <a:tr h="473710">
                <a:tc>
                  <a:txBody>
                    <a:bodyPr/>
                    <a:lstStyle/>
                    <a:p>
                      <a:pPr>
                        <a:buNone/>
                      </a:pPr>
                      <a:r>
                        <a:rPr lang="en-US" dirty="0"/>
                        <a:t>http://localhost:8080/carts </a:t>
                      </a:r>
                    </a:p>
                  </a:txBody>
                  <a:tcPr>
                    <a:solidFill>
                      <a:schemeClr val="accent6">
                        <a:lumMod val="20000"/>
                        <a:lumOff val="80000"/>
                      </a:schemeClr>
                    </a:solidFill>
                  </a:tcPr>
                </a:tc>
                <a:tc>
                  <a:txBody>
                    <a:bodyPr/>
                    <a:lstStyle/>
                    <a:p>
                      <a:pPr>
                        <a:buNone/>
                      </a:pPr>
                      <a:r>
                        <a:rPr lang="en-IN" altLang="en-US"/>
                        <a:t>Get</a:t>
                      </a:r>
                    </a:p>
                  </a:txBody>
                  <a:tcPr>
                    <a:solidFill>
                      <a:schemeClr val="accent6">
                        <a:lumMod val="20000"/>
                        <a:lumOff val="80000"/>
                      </a:schemeClr>
                    </a:solidFill>
                  </a:tcPr>
                </a:tc>
                <a:tc>
                  <a:txBody>
                    <a:bodyPr/>
                    <a:lstStyle/>
                    <a:p>
                      <a:pPr>
                        <a:buNone/>
                      </a:pPr>
                      <a:r>
                        <a:rPr lang="en-IN" altLang="en-US" sz="1200"/>
                        <a:t>TO GET CART DETAILS</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3"/>
                  </a:ext>
                </a:extLst>
              </a:tr>
              <a:tr h="489585">
                <a:tc>
                  <a:txBody>
                    <a:bodyPr/>
                    <a:lstStyle/>
                    <a:p>
                      <a:pPr>
                        <a:buNone/>
                      </a:pPr>
                      <a:r>
                        <a:rPr lang="en-US" dirty="0"/>
                        <a:t>http://localhost:8080/products/cus</a:t>
                      </a:r>
                    </a:p>
                  </a:txBody>
                  <a:tcPr>
                    <a:solidFill>
                      <a:schemeClr val="accent6">
                        <a:lumMod val="20000"/>
                        <a:lumOff val="80000"/>
                      </a:schemeClr>
                    </a:solidFill>
                  </a:tcPr>
                </a:tc>
                <a:tc>
                  <a:txBody>
                    <a:bodyPr/>
                    <a:lstStyle/>
                    <a:p>
                      <a:pPr>
                        <a:buNone/>
                      </a:pPr>
                      <a:r>
                        <a:rPr lang="en-IN" altLang="en-US"/>
                        <a:t>Get</a:t>
                      </a:r>
                    </a:p>
                  </a:txBody>
                  <a:tcPr>
                    <a:solidFill>
                      <a:schemeClr val="accent6">
                        <a:lumMod val="20000"/>
                        <a:lumOff val="80000"/>
                      </a:schemeClr>
                    </a:solidFill>
                  </a:tcPr>
                </a:tc>
                <a:tc>
                  <a:txBody>
                    <a:bodyPr/>
                    <a:lstStyle/>
                    <a:p>
                      <a:pPr>
                        <a:buNone/>
                      </a:pPr>
                      <a:r>
                        <a:rPr lang="en-IN" altLang="en-US" sz="1200"/>
                        <a:t>TO GET PRODUCT DETAIL</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4"/>
                  </a:ext>
                </a:extLst>
              </a:tr>
              <a:tr h="520065">
                <a:tc>
                  <a:txBody>
                    <a:bodyPr/>
                    <a:lstStyle/>
                    <a:p>
                      <a:pPr>
                        <a:buNone/>
                      </a:pPr>
                      <a:r>
                        <a:rPr lang="en-US"/>
                        <a:t>http://localhost:8080/products/45791</a:t>
                      </a:r>
                    </a:p>
                  </a:txBody>
                  <a:tcPr>
                    <a:solidFill>
                      <a:schemeClr val="accent6">
                        <a:lumMod val="20000"/>
                        <a:lumOff val="80000"/>
                      </a:schemeClr>
                    </a:solidFill>
                  </a:tcPr>
                </a:tc>
                <a:tc>
                  <a:txBody>
                    <a:bodyPr/>
                    <a:lstStyle/>
                    <a:p>
                      <a:pPr>
                        <a:buNone/>
                      </a:pPr>
                      <a:r>
                        <a:rPr lang="en-IN" altLang="en-US"/>
                        <a:t>put</a:t>
                      </a:r>
                    </a:p>
                  </a:txBody>
                  <a:tcPr>
                    <a:solidFill>
                      <a:schemeClr val="accent6">
                        <a:lumMod val="20000"/>
                        <a:lumOff val="80000"/>
                      </a:schemeClr>
                    </a:solidFill>
                  </a:tcPr>
                </a:tc>
                <a:tc>
                  <a:txBody>
                    <a:bodyPr/>
                    <a:lstStyle/>
                    <a:p>
                      <a:pPr>
                        <a:buNone/>
                      </a:pPr>
                      <a:r>
                        <a:rPr lang="en-IN" altLang="en-US" sz="1200"/>
                        <a:t>TO UPDATE PRODUCT LIST</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5"/>
                  </a:ext>
                </a:extLst>
              </a:tr>
              <a:tr h="520065">
                <a:tc>
                  <a:txBody>
                    <a:bodyPr/>
                    <a:lstStyle/>
                    <a:p>
                      <a:pPr>
                        <a:buNone/>
                      </a:pPr>
                      <a:r>
                        <a:rPr lang="en-US" dirty="0"/>
                        <a:t>http://localhost:8080/products/45791</a:t>
                      </a:r>
                    </a:p>
                  </a:txBody>
                  <a:tcPr>
                    <a:solidFill>
                      <a:schemeClr val="accent6">
                        <a:lumMod val="20000"/>
                        <a:lumOff val="80000"/>
                      </a:schemeClr>
                    </a:solidFill>
                  </a:tcPr>
                </a:tc>
                <a:tc>
                  <a:txBody>
                    <a:bodyPr/>
                    <a:lstStyle/>
                    <a:p>
                      <a:pPr>
                        <a:buNone/>
                      </a:pPr>
                      <a:r>
                        <a:rPr lang="en-US"/>
                        <a:t>Delete</a:t>
                      </a:r>
                    </a:p>
                  </a:txBody>
                  <a:tcPr>
                    <a:solidFill>
                      <a:schemeClr val="accent6">
                        <a:lumMod val="20000"/>
                        <a:lumOff val="80000"/>
                      </a:schemeClr>
                    </a:solidFill>
                  </a:tcPr>
                </a:tc>
                <a:tc>
                  <a:txBody>
                    <a:bodyPr/>
                    <a:lstStyle/>
                    <a:p>
                      <a:pPr>
                        <a:buNone/>
                      </a:pPr>
                      <a:r>
                        <a:rPr lang="en-IN" altLang="en-US" sz="1200"/>
                        <a:t>TO DELETE SPECIFIC PRODUCTS FROM PRODUCT LIST</a:t>
                      </a:r>
                    </a:p>
                  </a:txBody>
                  <a:tcPr>
                    <a:solidFill>
                      <a:schemeClr val="accent6">
                        <a:lumMod val="20000"/>
                        <a:lumOff val="80000"/>
                      </a:schemeClr>
                    </a:solidFill>
                  </a:tcPr>
                </a:tc>
                <a:tc>
                  <a:txBody>
                    <a:bodyPr/>
                    <a:lstStyle/>
                    <a:p>
                      <a:pPr>
                        <a:buNone/>
                      </a:pPr>
                      <a:r>
                        <a:rPr lang="en-US"/>
                        <a:t>JSON</a:t>
                      </a:r>
                    </a:p>
                  </a:txBody>
                  <a:tcPr>
                    <a:solidFill>
                      <a:schemeClr val="accent6">
                        <a:lumMod val="20000"/>
                        <a:lumOff val="80000"/>
                      </a:schemeClr>
                    </a:solidFill>
                  </a:tcPr>
                </a:tc>
                <a:extLst>
                  <a:ext uri="{0D108BD9-81ED-4DB2-BD59-A6C34878D82A}">
                    <a16:rowId xmlns:a16="http://schemas.microsoft.com/office/drawing/2014/main" val="10006"/>
                  </a:ext>
                </a:extLst>
              </a:tr>
              <a:tr h="520065">
                <a:tc>
                  <a:txBody>
                    <a:bodyPr/>
                    <a:lstStyle/>
                    <a:p>
                      <a:pPr>
                        <a:buNone/>
                      </a:pPr>
                      <a:r>
                        <a:rPr lang="en-US"/>
                        <a:t>http://localhost:8080/products </a:t>
                      </a:r>
                    </a:p>
                  </a:txBody>
                  <a:tcPr>
                    <a:solidFill>
                      <a:schemeClr val="accent6">
                        <a:lumMod val="20000"/>
                        <a:lumOff val="80000"/>
                      </a:schemeClr>
                    </a:solidFill>
                  </a:tcPr>
                </a:tc>
                <a:tc>
                  <a:txBody>
                    <a:bodyPr/>
                    <a:lstStyle/>
                    <a:p>
                      <a:pPr>
                        <a:buNone/>
                      </a:pPr>
                      <a:r>
                        <a:rPr lang="en-IN" altLang="en-US"/>
                        <a:t>Post</a:t>
                      </a:r>
                    </a:p>
                  </a:txBody>
                  <a:tcPr>
                    <a:solidFill>
                      <a:schemeClr val="accent6">
                        <a:lumMod val="20000"/>
                        <a:lumOff val="80000"/>
                      </a:schemeClr>
                    </a:solidFill>
                  </a:tcPr>
                </a:tc>
                <a:tc>
                  <a:txBody>
                    <a:bodyPr/>
                    <a:lstStyle/>
                    <a:p>
                      <a:pPr>
                        <a:buNone/>
                      </a:pPr>
                      <a:r>
                        <a:rPr lang="en-IN" altLang="en-US" sz="1200"/>
                        <a:t>TO ADD PRODUCTS </a:t>
                      </a:r>
                    </a:p>
                  </a:txBody>
                  <a:tcPr>
                    <a:solidFill>
                      <a:schemeClr val="accent6">
                        <a:lumMod val="20000"/>
                        <a:lumOff val="80000"/>
                      </a:schemeClr>
                    </a:solidFill>
                  </a:tcPr>
                </a:tc>
                <a:tc>
                  <a:txBody>
                    <a:bodyPr/>
                    <a:lstStyle/>
                    <a:p>
                      <a:pPr>
                        <a:buNone/>
                      </a:pPr>
                      <a:r>
                        <a:rPr lang="en-US" dirty="0"/>
                        <a:t>JSON</a:t>
                      </a:r>
                    </a:p>
                  </a:txBody>
                  <a:tcPr>
                    <a:solidFill>
                      <a:schemeClr val="accent6">
                        <a:lumMod val="20000"/>
                        <a:lumOff val="80000"/>
                      </a:schemeClr>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50).png"/>
          <p:cNvPicPr>
            <a:picLocks noChangeAspect="1"/>
          </p:cNvPicPr>
          <p:nvPr/>
        </p:nvPicPr>
        <p:blipFill>
          <a:blip r:embed="rId2" cstate="print"/>
          <a:stretch>
            <a:fillRect/>
          </a:stretch>
        </p:blipFill>
        <p:spPr>
          <a:xfrm>
            <a:off x="234950" y="258445"/>
            <a:ext cx="8827135" cy="4963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354).png"/>
          <p:cNvPicPr>
            <a:picLocks noChangeAspect="1"/>
          </p:cNvPicPr>
          <p:nvPr/>
        </p:nvPicPr>
        <p:blipFill>
          <a:blip r:embed="rId2" cstate="print"/>
          <a:stretch>
            <a:fillRect/>
          </a:stretch>
        </p:blipFill>
        <p:spPr>
          <a:xfrm>
            <a:off x="222250" y="125095"/>
            <a:ext cx="8713470" cy="4901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52).png"/>
          <p:cNvPicPr>
            <a:picLocks noChangeAspect="1"/>
          </p:cNvPicPr>
          <p:nvPr/>
        </p:nvPicPr>
        <p:blipFill>
          <a:blip r:embed="rId2" cstate="print"/>
          <a:stretch>
            <a:fillRect/>
          </a:stretch>
        </p:blipFill>
        <p:spPr>
          <a:xfrm>
            <a:off x="116840" y="66040"/>
            <a:ext cx="8978265" cy="5050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353).png"/>
          <p:cNvPicPr>
            <a:picLocks noChangeAspect="1"/>
          </p:cNvPicPr>
          <p:nvPr/>
        </p:nvPicPr>
        <p:blipFill>
          <a:blip r:embed="rId2" cstate="print"/>
          <a:stretch>
            <a:fillRect/>
          </a:stretch>
        </p:blipFill>
        <p:spPr>
          <a:xfrm>
            <a:off x="344170" y="193675"/>
            <a:ext cx="8672195" cy="4878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CA56A1-31C3-6419-4C77-A718A0706A58}"/>
              </a:ext>
            </a:extLst>
          </p:cNvPr>
          <p:cNvSpPr>
            <a:spLocks noGrp="1"/>
          </p:cNvSpPr>
          <p:nvPr>
            <p:ph type="body" idx="1"/>
          </p:nvPr>
        </p:nvSpPr>
        <p:spPr>
          <a:xfrm>
            <a:off x="1426500" y="1436913"/>
            <a:ext cx="7717500" cy="3494315"/>
          </a:xfrm>
        </p:spPr>
        <p:txBody>
          <a:bodyPr/>
          <a:lstStyle/>
          <a:p>
            <a:r>
              <a:rPr lang="en-US" sz="6000" dirty="0">
                <a:solidFill>
                  <a:schemeClr val="accent6">
                    <a:lumMod val="50000"/>
                  </a:schemeClr>
                </a:solidFill>
              </a:rPr>
              <a:t>Demonstration</a:t>
            </a:r>
          </a:p>
        </p:txBody>
      </p:sp>
      <p:sp>
        <p:nvSpPr>
          <p:cNvPr id="3" name="Title 2">
            <a:extLst>
              <a:ext uri="{FF2B5EF4-FFF2-40B4-BE49-F238E27FC236}">
                <a16:creationId xmlns:a16="http://schemas.microsoft.com/office/drawing/2014/main" id="{A7037C34-548D-16BA-5551-FD4255E82751}"/>
              </a:ext>
            </a:extLst>
          </p:cNvPr>
          <p:cNvSpPr>
            <a:spLocks noGrp="1"/>
          </p:cNvSpPr>
          <p:nvPr>
            <p:ph type="title"/>
          </p:nvPr>
        </p:nvSpPr>
        <p:spPr>
          <a:xfrm>
            <a:off x="615278" y="1564536"/>
            <a:ext cx="7717500" cy="755700"/>
          </a:xfrm>
        </p:spPr>
        <p:txBody>
          <a:bodyPr/>
          <a:lstStyle/>
          <a:p>
            <a:r>
              <a:rPr lang="en-US" dirty="0"/>
              <a:t>                 .             .</a:t>
            </a:r>
          </a:p>
        </p:txBody>
      </p:sp>
    </p:spTree>
    <p:extLst>
      <p:ext uri="{BB962C8B-B14F-4D97-AF65-F5344CB8AC3E}">
        <p14:creationId xmlns:p14="http://schemas.microsoft.com/office/powerpoint/2010/main" val="3235079034"/>
      </p:ext>
    </p:extLst>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250" y="956800"/>
            <a:ext cx="7717500" cy="3416400"/>
          </a:xfrm>
        </p:spPr>
        <p:txBody>
          <a:bodyPr/>
          <a:lstStyle/>
          <a:p>
            <a:pPr marL="158750" indent="0">
              <a:buNone/>
            </a:pPr>
            <a:r>
              <a:rPr lang="en-IN" altLang="en-US" sz="1600" dirty="0">
                <a:solidFill>
                  <a:schemeClr val="accent6">
                    <a:lumMod val="75000"/>
                  </a:schemeClr>
                </a:solidFill>
                <a:latin typeface="+mn-lt"/>
                <a:cs typeface="+mn-lt"/>
                <a:sym typeface="+mn-ea"/>
              </a:rPr>
              <a:t>         Online ordering system that I am proposing here, greatly simplifies the ordering </a:t>
            </a:r>
            <a:r>
              <a:rPr lang="en-US" sz="1600" dirty="0">
                <a:solidFill>
                  <a:schemeClr val="accent6">
                    <a:lumMod val="75000"/>
                  </a:schemeClr>
                </a:solidFill>
                <a:latin typeface="+mn-lt"/>
                <a:cs typeface="+mn-lt"/>
              </a:rPr>
              <a:t>process for both the customer and the restaurant. System presents an interactive and up</a:t>
            </a:r>
            <a:r>
              <a:rPr lang="en-IN" altLang="en-US" sz="1600" dirty="0">
                <a:solidFill>
                  <a:schemeClr val="accent6">
                    <a:lumMod val="75000"/>
                  </a:schemeClr>
                </a:solidFill>
                <a:latin typeface="+mn-lt"/>
                <a:cs typeface="+mn-lt"/>
              </a:rPr>
              <a:t> </a:t>
            </a:r>
            <a:r>
              <a:rPr lang="en-US" sz="1600" dirty="0">
                <a:solidFill>
                  <a:schemeClr val="accent6">
                    <a:lumMod val="75000"/>
                  </a:schemeClr>
                </a:solidFill>
                <a:latin typeface="+mn-lt"/>
                <a:cs typeface="+mn-lt"/>
              </a:rPr>
              <a:t>to-date menu with all available options in an easy to use manner.</a:t>
            </a:r>
          </a:p>
          <a:p>
            <a:pPr marL="158750" indent="0">
              <a:buNone/>
            </a:pPr>
            <a:endParaRPr lang="en-US" sz="1600" dirty="0">
              <a:solidFill>
                <a:schemeClr val="accent6">
                  <a:lumMod val="75000"/>
                </a:schemeClr>
              </a:solidFill>
              <a:latin typeface="+mn-lt"/>
              <a:cs typeface="+mn-lt"/>
            </a:endParaRPr>
          </a:p>
          <a:p>
            <a:pPr marL="158750" indent="0">
              <a:buNone/>
            </a:pPr>
            <a:r>
              <a:rPr lang="en-US" sz="1600" dirty="0">
                <a:solidFill>
                  <a:schemeClr val="accent6">
                    <a:lumMod val="75000"/>
                  </a:schemeClr>
                </a:solidFill>
                <a:latin typeface="+mn-lt"/>
                <a:cs typeface="+mn-lt"/>
              </a:rPr>
              <a:t>        Customer can choose one or more items to place an order which will land in the Cart. Customer can view all the order details in the cart before checking out. At the end, customer gets order confirmation details. Once the order is placed it is entered in the database and retrieved in pretty much real time.</a:t>
            </a:r>
          </a:p>
          <a:p>
            <a:pPr marL="158750" indent="0">
              <a:buNone/>
            </a:pPr>
            <a:endParaRPr lang="en-US" sz="1600" dirty="0">
              <a:solidFill>
                <a:schemeClr val="accent6">
                  <a:lumMod val="75000"/>
                </a:schemeClr>
              </a:solidFill>
              <a:latin typeface="+mn-lt"/>
              <a:cs typeface="+mn-lt"/>
            </a:endParaRPr>
          </a:p>
          <a:p>
            <a:pPr marL="158750" indent="0">
              <a:buNone/>
            </a:pPr>
            <a:r>
              <a:rPr lang="en-US" sz="1600" dirty="0">
                <a:solidFill>
                  <a:schemeClr val="accent6">
                    <a:lumMod val="75000"/>
                  </a:schemeClr>
                </a:solidFill>
                <a:latin typeface="+mn-lt"/>
                <a:cs typeface="+mn-lt"/>
              </a:rPr>
              <a:t>        This allows Restaurant Employees to quickly go through the orders as they are received and process all orders efficiently and effectively with minimal delays and confusion.</a:t>
            </a:r>
          </a:p>
        </p:txBody>
      </p:sp>
      <p:sp>
        <p:nvSpPr>
          <p:cNvPr id="4" name="Title 3"/>
          <p:cNvSpPr>
            <a:spLocks noGrp="1"/>
          </p:cNvSpPr>
          <p:nvPr>
            <p:ph type="title"/>
          </p:nvPr>
        </p:nvSpPr>
        <p:spPr/>
        <p:txBody>
          <a:bodyPr/>
          <a:lstStyle/>
          <a:p>
            <a:r>
              <a:rPr lang="en-US" dirty="0">
                <a:solidFill>
                  <a:schemeClr val="accent6">
                    <a:lumMod val="75000"/>
                  </a:schemeClr>
                </a:solidFill>
                <a:latin typeface="+mj-lt"/>
                <a:cs typeface="+mj-lt"/>
              </a:rPr>
              <a:t>INTRODUCTION</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3105" y="1228725"/>
            <a:ext cx="7717790" cy="3689985"/>
          </a:xfrm>
        </p:spPr>
        <p:txBody>
          <a:bodyPr/>
          <a:lstStyle/>
          <a:p>
            <a:pPr>
              <a:buClr>
                <a:srgbClr val="222873"/>
              </a:buClr>
              <a:buFont typeface="Wingdings" panose="05000000000000000000" charset="0"/>
              <a:buChar char="Ø"/>
            </a:pPr>
            <a:r>
              <a:rPr lang="en-US" sz="1800" dirty="0">
                <a:solidFill>
                  <a:schemeClr val="accent6">
                    <a:lumMod val="75000"/>
                  </a:schemeClr>
                </a:solidFill>
              </a:rPr>
              <a:t>Finally, for the online meal ordering system, we created a secure, user-friendly food ordering administration system. </a:t>
            </a:r>
          </a:p>
          <a:p>
            <a:pPr>
              <a:buClr>
                <a:srgbClr val="222873"/>
              </a:buClr>
              <a:buFont typeface="Wingdings" panose="05000000000000000000" charset="0"/>
              <a:buChar char="Ø"/>
            </a:pPr>
            <a:r>
              <a:rPr lang="en-US" sz="1800" dirty="0">
                <a:solidFill>
                  <a:schemeClr val="accent6">
                    <a:lumMod val="75000"/>
                  </a:schemeClr>
                </a:solidFill>
              </a:rPr>
              <a:t>Whether they are Administrators or Customers, this system can look after them all. </a:t>
            </a:r>
          </a:p>
          <a:p>
            <a:pPr>
              <a:buClr>
                <a:srgbClr val="222873"/>
              </a:buClr>
              <a:buFont typeface="Wingdings" panose="05000000000000000000" charset="0"/>
              <a:buChar char="Ø"/>
            </a:pPr>
            <a:r>
              <a:rPr lang="en-US" sz="1800" dirty="0">
                <a:solidFill>
                  <a:schemeClr val="accent6">
                    <a:lumMod val="75000"/>
                  </a:schemeClr>
                </a:solidFill>
              </a:rPr>
              <a:t>This system will let them manage client meals, delivery boy data, and expand without creating any disruption. </a:t>
            </a:r>
          </a:p>
          <a:p>
            <a:pPr>
              <a:buClr>
                <a:srgbClr val="222873"/>
              </a:buClr>
              <a:buFont typeface="Wingdings" panose="05000000000000000000" charset="0"/>
              <a:buChar char="Ø"/>
            </a:pPr>
            <a:r>
              <a:rPr lang="en-US" sz="1800" dirty="0">
                <a:solidFill>
                  <a:schemeClr val="accent6">
                    <a:lumMod val="75000"/>
                  </a:schemeClr>
                </a:solidFill>
              </a:rPr>
              <a:t>This system is completely secure because each user is assigned a unique user ID and password, preventing unauthorised access. </a:t>
            </a:r>
          </a:p>
          <a:p>
            <a:pPr>
              <a:buClr>
                <a:srgbClr val="222873"/>
              </a:buClr>
              <a:buFont typeface="Wingdings" panose="05000000000000000000" charset="0"/>
              <a:buChar char="Ø"/>
            </a:pPr>
            <a:r>
              <a:rPr lang="en-US" sz="1800" dirty="0">
                <a:solidFill>
                  <a:schemeClr val="accent6">
                    <a:lumMod val="75000"/>
                  </a:schemeClr>
                </a:solidFill>
              </a:rPr>
              <a:t>With online payment, registration, and cancellation, it's a lot easier to use. </a:t>
            </a:r>
          </a:p>
          <a:p>
            <a:pPr>
              <a:buClr>
                <a:srgbClr val="222873"/>
              </a:buClr>
              <a:buFont typeface="Wingdings" panose="05000000000000000000" charset="0"/>
              <a:buChar char="Ø"/>
            </a:pPr>
            <a:r>
              <a:rPr lang="en-US" sz="1800" dirty="0">
                <a:solidFill>
                  <a:schemeClr val="accent6">
                    <a:lumMod val="75000"/>
                  </a:schemeClr>
                </a:solidFill>
              </a:rPr>
              <a:t>As a result, using this strategy will help to minimise labour expenses while also giving clients more opportunity to enjoy the services.</a:t>
            </a:r>
          </a:p>
          <a:p>
            <a:endParaRPr lang="en-US" sz="1800" dirty="0">
              <a:solidFill>
                <a:schemeClr val="accent6">
                  <a:lumMod val="75000"/>
                </a:schemeClr>
              </a:solidFill>
            </a:endParaRPr>
          </a:p>
        </p:txBody>
      </p:sp>
      <p:sp>
        <p:nvSpPr>
          <p:cNvPr id="3" name="Title 2"/>
          <p:cNvSpPr>
            <a:spLocks noGrp="1"/>
          </p:cNvSpPr>
          <p:nvPr>
            <p:ph type="title"/>
          </p:nvPr>
        </p:nvSpPr>
        <p:spPr/>
        <p:txBody>
          <a:bodyPr>
            <a:scene3d>
              <a:camera prst="orthographicFront"/>
              <a:lightRig rig="threePt" dir="t"/>
            </a:scene3d>
          </a:bodyPr>
          <a:lstStyle/>
          <a:p>
            <a:r>
              <a:rPr lang="en-IN" altLang="en-US" sz="3600">
                <a:ln/>
                <a:solidFill>
                  <a:schemeClr val="accent6">
                    <a:lumMod val="75000"/>
                  </a:schemeClr>
                </a:solidFill>
                <a:effectLst>
                  <a:outerShdw blurRad="38100" dist="25400" dir="5400000" algn="ctr" rotWithShape="0">
                    <a:srgbClr val="6E747A">
                      <a:alpha val="43000"/>
                    </a:srgbClr>
                  </a:outerShdw>
                </a:effectLst>
                <a:latin typeface="+mj-lt"/>
                <a:cs typeface="+mj-lt"/>
              </a:rPr>
              <a:t>conclusion</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just">
              <a:lnSpc>
                <a:spcPct val="100000"/>
              </a:lnSpc>
            </a:pPr>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1.</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The system will be developed on any Windows OS machine using J2EE, Hibernate and Spring.</a:t>
            </a:r>
            <a:r>
              <a:rPr lang="en-IN"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 </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2.</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 Intel hardware machine (PC P4-2.26 GHz, 512 MB RAM, 40 GB HDD)</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3.</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Server – Apache Tomcat </a:t>
            </a:r>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7</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4.</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Database – My SQL  </a:t>
            </a:r>
            <a:r>
              <a:rPr lang="en-IN"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 </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5.</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Node Version 10  </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6.</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Angular </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7.</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JDK 1.8</a:t>
            </a:r>
            <a:r>
              <a:rPr lang="en-IN"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 </a:t>
            </a:r>
            <a:endParaRPr lang="en-US" sz="2000" dirty="0">
              <a:solidFill>
                <a:schemeClr val="accent6">
                  <a:lumMod val="75000"/>
                </a:schemeClr>
              </a:solidFill>
              <a:latin typeface="Times New Roman" panose="02020603050405020304" pitchFamily="18" charset="0"/>
              <a:ea typeface="+mn-lt"/>
              <a:cs typeface="Times New Roman" panose="02020603050405020304" pitchFamily="18" charset="0"/>
            </a:endParaRPr>
          </a:p>
          <a:p>
            <a:pPr algn="just"/>
            <a:r>
              <a:rPr lang="en-IN" alt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8.</a:t>
            </a:r>
            <a:r>
              <a:rPr lang="en-US"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Eclipse IDE or Spring Tool Suite</a:t>
            </a:r>
            <a:r>
              <a:rPr lang="en-IN" sz="2000" dirty="0">
                <a:solidFill>
                  <a:schemeClr val="accent6">
                    <a:lumMod val="75000"/>
                  </a:schemeClr>
                </a:solidFill>
                <a:latin typeface="Times New Roman" panose="02020603050405020304" pitchFamily="18" charset="0"/>
                <a:ea typeface="+mn-lt"/>
                <a:cs typeface="Times New Roman" panose="02020603050405020304" pitchFamily="18" charset="0"/>
                <a:sym typeface="+mn-ea"/>
              </a:rPr>
              <a:t> </a:t>
            </a: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a:p>
            <a:endParaRPr lang="en-US" sz="2000" dirty="0">
              <a:solidFill>
                <a:schemeClr val="accent6">
                  <a:lumMod val="50000"/>
                </a:schemeClr>
              </a:solidFill>
            </a:endParaRPr>
          </a:p>
          <a:p>
            <a:endParaRPr lang="en-US" sz="2000" dirty="0">
              <a:solidFill>
                <a:schemeClr val="accent6">
                  <a:lumMod val="50000"/>
                </a:schemeClr>
              </a:solidFill>
            </a:endParaRPr>
          </a:p>
        </p:txBody>
      </p:sp>
      <p:sp>
        <p:nvSpPr>
          <p:cNvPr id="3" name="Title 2"/>
          <p:cNvSpPr>
            <a:spLocks noGrp="1"/>
          </p:cNvSpPr>
          <p:nvPr>
            <p:ph type="title"/>
          </p:nvPr>
        </p:nvSpPr>
        <p:spPr>
          <a:xfrm>
            <a:off x="713105" y="443865"/>
            <a:ext cx="7717790" cy="505460"/>
          </a:xfrm>
        </p:spPr>
        <p:txBody>
          <a:bodyPr/>
          <a:lstStyle/>
          <a:p>
            <a:r>
              <a:rPr lang="en-IN" altLang="en-US">
                <a:solidFill>
                  <a:schemeClr val="accent6">
                    <a:lumMod val="75000"/>
                  </a:schemeClr>
                </a:solidFill>
                <a:latin typeface="+mj-lt"/>
                <a:cs typeface="+mj-lt"/>
              </a:rPr>
              <a:t>ENVIRONMENT</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a:solidFill>
                  <a:schemeClr val="accent6">
                    <a:lumMod val="75000"/>
                  </a:schemeClr>
                </a:solidFill>
              </a:rPr>
              <a:t>•Front-End: Angular</a:t>
            </a:r>
          </a:p>
          <a:p>
            <a:r>
              <a:rPr lang="en-US" sz="2400">
                <a:solidFill>
                  <a:schemeClr val="accent6">
                    <a:lumMod val="75000"/>
                  </a:schemeClr>
                </a:solidFill>
              </a:rPr>
              <a:t>•Server-side: Spring Boot.</a:t>
            </a:r>
          </a:p>
          <a:p>
            <a:r>
              <a:rPr lang="en-US" sz="2400">
                <a:solidFill>
                  <a:schemeClr val="accent6">
                    <a:lumMod val="75000"/>
                  </a:schemeClr>
                </a:solidFill>
              </a:rPr>
              <a:t>•Back-end: MYSQL, Hibernate.</a:t>
            </a:r>
          </a:p>
          <a:p>
            <a:r>
              <a:rPr lang="en-US" sz="2400">
                <a:solidFill>
                  <a:schemeClr val="accent6">
                    <a:lumMod val="75000"/>
                  </a:schemeClr>
                </a:solidFill>
              </a:rPr>
              <a:t>•Server: Tomcat</a:t>
            </a:r>
            <a:r>
              <a:rPr lang="en-IN" altLang="en-US" sz="2400">
                <a:solidFill>
                  <a:schemeClr val="accent6">
                    <a:lumMod val="75000"/>
                  </a:schemeClr>
                </a:solidFill>
              </a:rPr>
              <a:t>.</a:t>
            </a:r>
            <a:endParaRPr lang="en-US" sz="2400">
              <a:solidFill>
                <a:schemeClr val="accent6">
                  <a:lumMod val="75000"/>
                </a:schemeClr>
              </a:solidFill>
            </a:endParaRPr>
          </a:p>
          <a:p>
            <a:r>
              <a:rPr lang="en-US" sz="2400">
                <a:solidFill>
                  <a:schemeClr val="accent6">
                    <a:lumMod val="75000"/>
                  </a:schemeClr>
                </a:solidFill>
                <a:sym typeface="+mn-ea"/>
              </a:rPr>
              <a:t>•</a:t>
            </a:r>
            <a:r>
              <a:rPr lang="en-IN" altLang="en-US" sz="2400">
                <a:solidFill>
                  <a:schemeClr val="accent6">
                    <a:lumMod val="75000"/>
                  </a:schemeClr>
                </a:solidFill>
                <a:sym typeface="+mn-ea"/>
              </a:rPr>
              <a:t>Testing</a:t>
            </a:r>
            <a:r>
              <a:rPr lang="en-US" sz="2400">
                <a:solidFill>
                  <a:schemeClr val="accent6">
                    <a:lumMod val="75000"/>
                  </a:schemeClr>
                </a:solidFill>
                <a:sym typeface="+mn-ea"/>
              </a:rPr>
              <a:t>: </a:t>
            </a:r>
            <a:r>
              <a:rPr lang="en-IN" altLang="en-US" sz="2400">
                <a:solidFill>
                  <a:schemeClr val="accent6">
                    <a:lumMod val="75000"/>
                  </a:schemeClr>
                </a:solidFill>
                <a:sym typeface="+mn-ea"/>
              </a:rPr>
              <a:t>Junit and PostMan Testing.</a:t>
            </a:r>
            <a:endParaRPr lang="en-US" sz="2400">
              <a:solidFill>
                <a:schemeClr val="accent6">
                  <a:lumMod val="75000"/>
                </a:schemeClr>
              </a:solidFill>
            </a:endParaRPr>
          </a:p>
          <a:p>
            <a:endParaRPr lang="en-US" sz="2400">
              <a:solidFill>
                <a:schemeClr val="accent6">
                  <a:lumMod val="75000"/>
                </a:schemeClr>
              </a:solidFill>
            </a:endParaRPr>
          </a:p>
        </p:txBody>
      </p:sp>
      <p:sp>
        <p:nvSpPr>
          <p:cNvPr id="3" name="Title 2"/>
          <p:cNvSpPr>
            <a:spLocks noGrp="1"/>
          </p:cNvSpPr>
          <p:nvPr>
            <p:ph type="title"/>
          </p:nvPr>
        </p:nvSpPr>
        <p:spPr/>
        <p:txBody>
          <a:bodyPr/>
          <a:lstStyle/>
          <a:p>
            <a:r>
              <a:rPr lang="en-US">
                <a:solidFill>
                  <a:schemeClr val="accent6">
                    <a:lumMod val="75000"/>
                  </a:schemeClr>
                </a:solidFill>
                <a:latin typeface="+mj-lt"/>
                <a:cs typeface="+mj-lt"/>
                <a:sym typeface="+mn-ea"/>
              </a:rPr>
              <a:t>Tools and Technologies</a:t>
            </a: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675" y="1267460"/>
            <a:ext cx="8539480" cy="1819275"/>
          </a:xfrm>
        </p:spPr>
        <p:txBody>
          <a:bodyPr/>
          <a:lstStyle/>
          <a:p>
            <a:r>
              <a:rPr lang="en-IN" altLang="en-US" sz="7200">
                <a:ln/>
                <a:solidFill>
                  <a:schemeClr val="accent6">
                    <a:lumMod val="75000"/>
                  </a:schemeClr>
                </a:solidFill>
                <a:effectLst>
                  <a:outerShdw blurRad="38100" dist="25400" dir="5400000" algn="ctr" rotWithShape="0">
                    <a:srgbClr val="6E747A">
                      <a:alpha val="43000"/>
                    </a:srgbClr>
                  </a:outerShdw>
                </a:effectLst>
              </a:rPr>
              <a:t>FRONT</a:t>
            </a:r>
            <a:r>
              <a:rPr lang="en-IN" altLang="en-US" sz="8800">
                <a:ln/>
                <a:solidFill>
                  <a:schemeClr val="accent6">
                    <a:lumMod val="75000"/>
                  </a:schemeClr>
                </a:solidFill>
                <a:effectLst>
                  <a:outerShdw blurRad="38100" dist="25400" dir="5400000" algn="ctr" rotWithShape="0">
                    <a:srgbClr val="6E747A">
                      <a:alpha val="43000"/>
                    </a:srgbClr>
                  </a:outerShdw>
                </a:effectLst>
              </a:rPr>
              <a:t>-</a:t>
            </a:r>
            <a:r>
              <a:rPr lang="en-IN" altLang="en-US" sz="7200">
                <a:ln/>
                <a:solidFill>
                  <a:schemeClr val="accent6">
                    <a:lumMod val="75000"/>
                  </a:schemeClr>
                </a:solidFill>
                <a:effectLst>
                  <a:outerShdw blurRad="38100" dist="25400" dir="5400000" algn="ctr" rotWithShape="0">
                    <a:srgbClr val="6E747A">
                      <a:alpha val="43000"/>
                    </a:srgbClr>
                  </a:outerShdw>
                </a:effectLst>
              </a:rPr>
              <a:t>END</a:t>
            </a:r>
          </a:p>
        </p:txBody>
      </p:sp>
      <p:pic>
        <p:nvPicPr>
          <p:cNvPr id="4" name="Picture 3" descr="front end pic"/>
          <p:cNvPicPr>
            <a:picLocks noChangeAspect="1"/>
          </p:cNvPicPr>
          <p:nvPr/>
        </p:nvPicPr>
        <p:blipFill>
          <a:blip r:embed="rId2"/>
          <a:stretch>
            <a:fillRect/>
          </a:stretch>
        </p:blipFill>
        <p:spPr>
          <a:xfrm rot="10800000" flipV="1">
            <a:off x="5438140" y="800100"/>
            <a:ext cx="3427095" cy="2148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3600" dirty="0">
                <a:ln/>
                <a:solidFill>
                  <a:schemeClr val="accent6">
                    <a:lumMod val="75000"/>
                  </a:schemeClr>
                </a:solidFill>
                <a:effectLst>
                  <a:outerShdw blurRad="38100" dist="25400" dir="5400000" algn="ctr" rotWithShape="0">
                    <a:srgbClr val="6E747A">
                      <a:alpha val="43000"/>
                    </a:srgbClr>
                  </a:outerShdw>
                </a:effectLst>
                <a:latin typeface="+mj-lt"/>
                <a:cs typeface="+mj-lt"/>
                <a:sym typeface="+mn-ea"/>
              </a:rPr>
              <a:t>Angular</a:t>
            </a:r>
          </a:p>
        </p:txBody>
      </p:sp>
      <p:sp>
        <p:nvSpPr>
          <p:cNvPr id="5" name="Text Placeholder 4"/>
          <p:cNvSpPr>
            <a:spLocks noGrp="1"/>
          </p:cNvSpPr>
          <p:nvPr>
            <p:ph type="body" idx="1"/>
          </p:nvPr>
        </p:nvSpPr>
        <p:spPr>
          <a:xfrm>
            <a:off x="59690" y="1191260"/>
            <a:ext cx="8904605" cy="3720465"/>
          </a:xfrm>
        </p:spPr>
        <p:txBody>
          <a:bodyPr/>
          <a:lstStyle/>
          <a:p>
            <a:pPr algn="just"/>
            <a:r>
              <a:rPr lang="en-IN" altLang="en-US" sz="1600" dirty="0">
                <a:solidFill>
                  <a:schemeClr val="accent6">
                    <a:lumMod val="75000"/>
                  </a:schemeClr>
                </a:solidFill>
                <a:sym typeface="+mn-ea"/>
              </a:rPr>
              <a:t>1.</a:t>
            </a:r>
            <a:r>
              <a:rPr lang="en-US" sz="1600" dirty="0">
                <a:solidFill>
                  <a:schemeClr val="accent6">
                    <a:lumMod val="75000"/>
                  </a:schemeClr>
                </a:solidFill>
                <a:sym typeface="+mn-ea"/>
              </a:rPr>
              <a:t>Angular is a TypeScript-based free and open-source web application framework lead by the Angular Team at google and by a community of individuals and corporations. Angular is a complete rewrite from the same team that built Angular js.</a:t>
            </a:r>
          </a:p>
          <a:p>
            <a:pPr algn="just"/>
            <a:endParaRPr lang="en-US" sz="1600" b="0" dirty="0">
              <a:solidFill>
                <a:schemeClr val="accent6">
                  <a:lumMod val="75000"/>
                </a:schemeClr>
              </a:solidFill>
            </a:endParaRPr>
          </a:p>
          <a:p>
            <a:pPr algn="just"/>
            <a:r>
              <a:rPr lang="en-IN" altLang="en-US" sz="1600" dirty="0">
                <a:solidFill>
                  <a:schemeClr val="accent6">
                    <a:lumMod val="75000"/>
                  </a:schemeClr>
                </a:solidFill>
                <a:sym typeface="+mn-ea"/>
              </a:rPr>
              <a:t>2.</a:t>
            </a:r>
            <a:r>
              <a:rPr lang="en-US" sz="1600" dirty="0">
                <a:solidFill>
                  <a:schemeClr val="accent6">
                    <a:lumMod val="75000"/>
                  </a:schemeClr>
                </a:solidFill>
                <a:sym typeface="+mn-ea"/>
              </a:rPr>
              <a:t>Angular is a JavaScript (actually a TypeScript based open-source full-stack web application) framework which makes you able to create reactive Single Page Applications (SPAs). Angular is completely based on components. It consists of several components which forms a tree structure with parent and child components.</a:t>
            </a:r>
            <a:endParaRPr lang="en-US" sz="1600" b="0" i="0" dirty="0">
              <a:solidFill>
                <a:schemeClr val="accent6">
                  <a:lumMod val="75000"/>
                </a:schemeClr>
              </a:solidFill>
            </a:endParaRPr>
          </a:p>
          <a:p>
            <a:pPr algn="just"/>
            <a:endParaRPr lang="en-US" sz="1600" dirty="0">
              <a:solidFill>
                <a:schemeClr val="accent6">
                  <a:lumMod val="75000"/>
                </a:schemeClr>
              </a:solidFill>
              <a:sym typeface="+mn-ea"/>
            </a:endParaRPr>
          </a:p>
          <a:p>
            <a:pPr algn="just"/>
            <a:r>
              <a:rPr lang="en-IN" altLang="en-US" sz="1600" dirty="0">
                <a:solidFill>
                  <a:schemeClr val="accent6">
                    <a:lumMod val="75000"/>
                  </a:schemeClr>
                </a:solidFill>
                <a:sym typeface="+mn-ea"/>
              </a:rPr>
              <a:t>3.</a:t>
            </a:r>
            <a:r>
              <a:rPr lang="en-US" sz="1600" dirty="0">
                <a:solidFill>
                  <a:schemeClr val="accent6">
                    <a:lumMod val="75000"/>
                  </a:schemeClr>
                </a:solidFill>
                <a:sym typeface="+mn-ea"/>
              </a:rPr>
              <a:t>SPA- A single page application is a web application or a website which provides users a very fluid, reactive and fast experience similar to a desktop application. It contains menu, buttons and blocks on a single page and when a user clicks on any of them; it dynamically rewrites the current page rather than loading entire new pages from a server. That's the reason behind its reactive fast speed.</a:t>
            </a:r>
            <a:endParaRPr lang="en-US" sz="1600" b="0" i="0" dirty="0">
              <a:solidFill>
                <a:schemeClr val="accent6">
                  <a:lumMod val="75000"/>
                </a:schemeClr>
              </a:solidFill>
            </a:endParaRPr>
          </a:p>
          <a:p>
            <a:pPr algn="just"/>
            <a:endParaRPr lang="en-US" sz="1600" b="0" i="0" dirty="0">
              <a:solidFill>
                <a:schemeClr val="accent6">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slow">
        <p:fade thruBlk="1"/>
      </p:transition>
    </mc:Fallback>
  </mc:AlternateContent>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TotalTime>
  <Words>2558</Words>
  <Application>Microsoft Office PowerPoint</Application>
  <PresentationFormat>On-screen Show (16:9)</PresentationFormat>
  <Paragraphs>296</Paragraphs>
  <Slides>50</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Muli</vt:lpstr>
      <vt:lpstr>Calibri</vt:lpstr>
      <vt:lpstr>Advent Pro</vt:lpstr>
      <vt:lpstr>Wingdings</vt:lpstr>
      <vt:lpstr>Arial</vt:lpstr>
      <vt:lpstr>-apple-system</vt:lpstr>
      <vt:lpstr>Georgia</vt:lpstr>
      <vt:lpstr>Times New Roman</vt:lpstr>
      <vt:lpstr>Roboto</vt:lpstr>
      <vt:lpstr>Food Delivery App by Slidesgo</vt:lpstr>
      <vt:lpstr>Microsoft PowerPoint Slide</vt:lpstr>
      <vt:lpstr>FOOD HUT</vt:lpstr>
      <vt:lpstr>PowerPoint Presentation</vt:lpstr>
      <vt:lpstr>ABSTRACT</vt:lpstr>
      <vt:lpstr>OBJECTIVE</vt:lpstr>
      <vt:lpstr>INTRODUCTION</vt:lpstr>
      <vt:lpstr>ENVIRONMENT</vt:lpstr>
      <vt:lpstr>Tools and Technologies</vt:lpstr>
      <vt:lpstr>PowerPoint Presentation</vt:lpstr>
      <vt:lpstr>Angular</vt:lpstr>
      <vt:lpstr> FEATURES OF ANGULAR</vt:lpstr>
      <vt:lpstr> COMPONENTS BUILT USING ANGULAR</vt:lpstr>
      <vt:lpstr>FEATURES FOOD HUT</vt:lpstr>
      <vt:lpstr>FLOW CHART</vt:lpstr>
      <vt:lpstr>PowerPoint Presentation</vt:lpstr>
      <vt:lpstr>PowerPoint Presentation</vt:lpstr>
      <vt:lpstr>Admin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SPRING BOOT</vt:lpstr>
      <vt:lpstr>Steps for creating a project in Spring Boot</vt:lpstr>
      <vt:lpstr>DATABASE SCHEMA DESIGN</vt:lpstr>
      <vt:lpstr>REST API</vt:lpstr>
      <vt:lpstr>REST API</vt:lpstr>
      <vt:lpstr>   DATABASE TABLES</vt:lpstr>
      <vt:lpstr>DATABASE TABLES</vt:lpstr>
      <vt:lpstr>SERVER CONNECTIVITY</vt:lpstr>
      <vt:lpstr>server side</vt:lpstr>
      <vt:lpstr>Dependencies and Annotations required</vt:lpstr>
      <vt:lpstr>Dependencies and Annotations required </vt:lpstr>
      <vt:lpstr>  INTERGRATION</vt:lpstr>
      <vt:lpstr>Application.properties</vt:lpstr>
      <vt:lpstr> TestiNG In Spring BooT</vt:lpstr>
      <vt:lpstr>Types of Testing</vt:lpstr>
      <vt:lpstr>J UNIT TESTING</vt:lpstr>
      <vt:lpstr>PowerPoint Presentation</vt:lpstr>
      <vt:lpstr>PowerPoint Presentation</vt:lpstr>
      <vt:lpstr>POST-MAN TESTING</vt:lpstr>
      <vt:lpstr>POST MAN TESTING URL</vt:lpstr>
      <vt:lpstr>PowerPoint Presentation</vt:lpstr>
      <vt:lpstr>PowerPoint Presentation</vt:lpstr>
      <vt:lpstr>PowerPoint Presentation</vt:lpstr>
      <vt:lpstr>PowerPoint Presentation</vt:lpstr>
      <vt:lpstr>PowerPoint Presentation</vt:lpstr>
      <vt:lpstr>                 .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HUT</dc:title>
  <dc:creator>6041_K Hemalatha</dc:creator>
  <cp:lastModifiedBy>6041_K Hemalatha</cp:lastModifiedBy>
  <cp:revision>18</cp:revision>
  <dcterms:created xsi:type="dcterms:W3CDTF">2022-10-25T14:05:00Z</dcterms:created>
  <dcterms:modified xsi:type="dcterms:W3CDTF">2022-10-27T17:23:13Z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9FFA52E840E343FFAD991FB0FADFE042</vt:lpwstr>
  </property>
  <property fmtid="{D5CDD505-2E9C-101B-9397-08002B2CF9AE}" pid="3" name="KSOProductBuildVer">
    <vt:lpwstr>1033-11.2.0.11341</vt:lpwstr>
  </property>
</Properties>
</file>